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1.svg" ContentType="image/svg+xml"/>
  <Override PartName="/ppt/media/image12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9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9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4.svg" ContentType="image/svg+xml"/>
  <Override PartName="/ppt/media/image45.svg" ContentType="image/svg+xml"/>
  <Override PartName="/ppt/media/image46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0.svg" ContentType="image/svg+xml"/>
  <Override PartName="/ppt/media/image51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7.svg" ContentType="image/svg+xml"/>
  <Override PartName="/ppt/media/image58.svg" ContentType="image/svg+xml"/>
  <Override PartName="/ppt/media/image59.svg" ContentType="image/svg+xml"/>
  <Override PartName="/ppt/media/image6.svg" ContentType="image/svg+xml"/>
  <Override PartName="/ppt/media/image61.svg" ContentType="image/svg+xml"/>
  <Override PartName="/ppt/media/image62.svg" ContentType="image/svg+xml"/>
  <Override PartName="/ppt/media/image63.svg" ContentType="image/svg+xml"/>
  <Override PartName="/ppt/media/image64.svg" ContentType="image/svg+xml"/>
  <Override PartName="/ppt/media/image65.svg" ContentType="image/svg+xml"/>
  <Override PartName="/ppt/media/image66.svg" ContentType="image/svg+xml"/>
  <Override PartName="/ppt/media/image67.svg" ContentType="image/svg+xml"/>
  <Override PartName="/ppt/media/image68.svg" ContentType="image/svg+xml"/>
  <Override PartName="/ppt/media/image69.svg" ContentType="image/svg+xml"/>
  <Override PartName="/ppt/media/image7.svg" ContentType="image/svg+xml"/>
  <Override PartName="/ppt/media/image70.svg" ContentType="image/svg+xml"/>
  <Override PartName="/ppt/media/image71.svg" ContentType="image/svg+xml"/>
  <Override PartName="/ppt/media/image72.svg" ContentType="image/svg+xml"/>
  <Override PartName="/ppt/media/image73.svg" ContentType="image/svg+xml"/>
  <Override PartName="/ppt/media/image74.svg" ContentType="image/svg+xml"/>
  <Override PartName="/ppt/media/image75.svg" ContentType="image/svg+xml"/>
  <Override PartName="/ppt/media/image76.svg" ContentType="image/svg+xml"/>
  <Override PartName="/ppt/media/image77.svg" ContentType="image/svg+xml"/>
  <Override PartName="/ppt/media/image78.svg" ContentType="image/svg+xml"/>
  <Override PartName="/ppt/media/image79.svg" ContentType="image/svg+xml"/>
  <Override PartName="/ppt/media/image8.svg" ContentType="image/svg+xml"/>
  <Override PartName="/ppt/media/image80.svg" ContentType="image/svg+xml"/>
  <Override PartName="/ppt/media/image81.svg" ContentType="image/svg+xml"/>
  <Override PartName="/ppt/media/image82.svg" ContentType="image/svg+xml"/>
  <Override PartName="/ppt/media/image83.svg" ContentType="image/svg+xml"/>
  <Override PartName="/ppt/media/image84.svg" ContentType="image/svg+xml"/>
  <Override PartName="/ppt/media/image85.svg" ContentType="image/svg+xml"/>
  <Override PartName="/ppt/media/image86.svg" ContentType="image/svg+xml"/>
  <Override PartName="/ppt/media/image87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3"/>
    <p:sldId id="259" r:id="rId4"/>
    <p:sldId id="261" r:id="rId5"/>
    <p:sldId id="262" r:id="rId6"/>
    <p:sldId id="265" r:id="rId7"/>
    <p:sldId id="276" r:id="rId8"/>
    <p:sldId id="277" r:id="rId9"/>
    <p:sldId id="275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svg"/><Relationship Id="rId7" Type="http://schemas.openxmlformats.org/officeDocument/2006/relationships/image" Target="../media/image8.svg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4.xml"/><Relationship Id="rId12" Type="http://schemas.openxmlformats.org/officeDocument/2006/relationships/image" Target="../media/image1.png"/><Relationship Id="rId11" Type="http://schemas.openxmlformats.org/officeDocument/2006/relationships/image" Target="../media/image12.sv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svg"/><Relationship Id="rId8" Type="http://schemas.openxmlformats.org/officeDocument/2006/relationships/image" Target="../media/image20.svg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66.xml"/><Relationship Id="rId43" Type="http://schemas.openxmlformats.org/officeDocument/2006/relationships/image" Target="../media/image1.png"/><Relationship Id="rId42" Type="http://schemas.openxmlformats.org/officeDocument/2006/relationships/image" Target="../media/image12.svg"/><Relationship Id="rId41" Type="http://schemas.openxmlformats.org/officeDocument/2006/relationships/image" Target="../media/image53.png"/><Relationship Id="rId40" Type="http://schemas.openxmlformats.org/officeDocument/2006/relationships/image" Target="../media/image52.svg"/><Relationship Id="rId4" Type="http://schemas.openxmlformats.org/officeDocument/2006/relationships/image" Target="../media/image16.svg"/><Relationship Id="rId39" Type="http://schemas.openxmlformats.org/officeDocument/2006/relationships/image" Target="../media/image51.svg"/><Relationship Id="rId38" Type="http://schemas.openxmlformats.org/officeDocument/2006/relationships/image" Target="../media/image50.svg"/><Relationship Id="rId37" Type="http://schemas.openxmlformats.org/officeDocument/2006/relationships/image" Target="../media/image49.svg"/><Relationship Id="rId36" Type="http://schemas.openxmlformats.org/officeDocument/2006/relationships/image" Target="../media/image48.png"/><Relationship Id="rId35" Type="http://schemas.openxmlformats.org/officeDocument/2006/relationships/image" Target="../media/image47.svg"/><Relationship Id="rId34" Type="http://schemas.openxmlformats.org/officeDocument/2006/relationships/image" Target="../media/image46.svg"/><Relationship Id="rId33" Type="http://schemas.openxmlformats.org/officeDocument/2006/relationships/image" Target="../media/image45.svg"/><Relationship Id="rId32" Type="http://schemas.openxmlformats.org/officeDocument/2006/relationships/image" Target="../media/image44.svg"/><Relationship Id="rId31" Type="http://schemas.openxmlformats.org/officeDocument/2006/relationships/image" Target="../media/image43.png"/><Relationship Id="rId30" Type="http://schemas.openxmlformats.org/officeDocument/2006/relationships/image" Target="../media/image42.svg"/><Relationship Id="rId3" Type="http://schemas.openxmlformats.org/officeDocument/2006/relationships/image" Target="../media/image15.svg"/><Relationship Id="rId29" Type="http://schemas.openxmlformats.org/officeDocument/2006/relationships/image" Target="../media/image41.svg"/><Relationship Id="rId28" Type="http://schemas.openxmlformats.org/officeDocument/2006/relationships/image" Target="../media/image40.svg"/><Relationship Id="rId27" Type="http://schemas.openxmlformats.org/officeDocument/2006/relationships/image" Target="../media/image39.svg"/><Relationship Id="rId26" Type="http://schemas.openxmlformats.org/officeDocument/2006/relationships/image" Target="../media/image38.png"/><Relationship Id="rId25" Type="http://schemas.openxmlformats.org/officeDocument/2006/relationships/image" Target="../media/image37.svg"/><Relationship Id="rId24" Type="http://schemas.openxmlformats.org/officeDocument/2006/relationships/image" Target="../media/image36.svg"/><Relationship Id="rId23" Type="http://schemas.openxmlformats.org/officeDocument/2006/relationships/image" Target="../media/image35.svg"/><Relationship Id="rId22" Type="http://schemas.openxmlformats.org/officeDocument/2006/relationships/image" Target="../media/image34.svg"/><Relationship Id="rId21" Type="http://schemas.openxmlformats.org/officeDocument/2006/relationships/image" Target="../media/image33.png"/><Relationship Id="rId20" Type="http://schemas.openxmlformats.org/officeDocument/2006/relationships/image" Target="../media/image32.svg"/><Relationship Id="rId2" Type="http://schemas.openxmlformats.org/officeDocument/2006/relationships/image" Target="../media/image14.svg"/><Relationship Id="rId19" Type="http://schemas.openxmlformats.org/officeDocument/2006/relationships/image" Target="../media/image31.svg"/><Relationship Id="rId18" Type="http://schemas.openxmlformats.org/officeDocument/2006/relationships/image" Target="../media/image30.svg"/><Relationship Id="rId17" Type="http://schemas.openxmlformats.org/officeDocument/2006/relationships/image" Target="../media/image29.svg"/><Relationship Id="rId16" Type="http://schemas.openxmlformats.org/officeDocument/2006/relationships/image" Target="../media/image28.png"/><Relationship Id="rId15" Type="http://schemas.openxmlformats.org/officeDocument/2006/relationships/image" Target="../media/image27.svg"/><Relationship Id="rId14" Type="http://schemas.openxmlformats.org/officeDocument/2006/relationships/image" Target="../media/image26.svg"/><Relationship Id="rId13" Type="http://schemas.openxmlformats.org/officeDocument/2006/relationships/image" Target="../media/image25.svg"/><Relationship Id="rId12" Type="http://schemas.openxmlformats.org/officeDocument/2006/relationships/image" Target="../media/image24.svg"/><Relationship Id="rId11" Type="http://schemas.openxmlformats.org/officeDocument/2006/relationships/image" Target="../media/image23.png"/><Relationship Id="rId10" Type="http://schemas.openxmlformats.org/officeDocument/2006/relationships/image" Target="../media/image22.sv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svg"/><Relationship Id="rId8" Type="http://schemas.openxmlformats.org/officeDocument/2006/relationships/image" Target="../media/image60.png"/><Relationship Id="rId7" Type="http://schemas.openxmlformats.org/officeDocument/2006/relationships/image" Target="../media/image59.svg"/><Relationship Id="rId6" Type="http://schemas.openxmlformats.org/officeDocument/2006/relationships/image" Target="../media/image58.svg"/><Relationship Id="rId5" Type="http://schemas.openxmlformats.org/officeDocument/2006/relationships/image" Target="../media/image57.svg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67.xml"/><Relationship Id="rId43" Type="http://schemas.openxmlformats.org/officeDocument/2006/relationships/image" Target="../media/image1.png"/><Relationship Id="rId42" Type="http://schemas.openxmlformats.org/officeDocument/2006/relationships/image" Target="../media/image88.svg"/><Relationship Id="rId41" Type="http://schemas.openxmlformats.org/officeDocument/2006/relationships/image" Target="../media/image87.svg"/><Relationship Id="rId40" Type="http://schemas.openxmlformats.org/officeDocument/2006/relationships/image" Target="../media/image86.svg"/><Relationship Id="rId4" Type="http://schemas.openxmlformats.org/officeDocument/2006/relationships/image" Target="../media/image56.svg"/><Relationship Id="rId39" Type="http://schemas.openxmlformats.org/officeDocument/2006/relationships/image" Target="../media/image85.svg"/><Relationship Id="rId38" Type="http://schemas.openxmlformats.org/officeDocument/2006/relationships/image" Target="../media/image48.png"/><Relationship Id="rId37" Type="http://schemas.openxmlformats.org/officeDocument/2006/relationships/image" Target="../media/image84.svg"/><Relationship Id="rId36" Type="http://schemas.openxmlformats.org/officeDocument/2006/relationships/image" Target="../media/image83.svg"/><Relationship Id="rId35" Type="http://schemas.openxmlformats.org/officeDocument/2006/relationships/image" Target="../media/image82.svg"/><Relationship Id="rId34" Type="http://schemas.openxmlformats.org/officeDocument/2006/relationships/image" Target="../media/image81.svg"/><Relationship Id="rId33" Type="http://schemas.openxmlformats.org/officeDocument/2006/relationships/image" Target="../media/image43.png"/><Relationship Id="rId32" Type="http://schemas.openxmlformats.org/officeDocument/2006/relationships/image" Target="../media/image80.svg"/><Relationship Id="rId31" Type="http://schemas.openxmlformats.org/officeDocument/2006/relationships/image" Target="../media/image79.svg"/><Relationship Id="rId30" Type="http://schemas.openxmlformats.org/officeDocument/2006/relationships/image" Target="../media/image78.svg"/><Relationship Id="rId3" Type="http://schemas.openxmlformats.org/officeDocument/2006/relationships/image" Target="../media/image55.png"/><Relationship Id="rId29" Type="http://schemas.openxmlformats.org/officeDocument/2006/relationships/image" Target="../media/image77.svg"/><Relationship Id="rId28" Type="http://schemas.openxmlformats.org/officeDocument/2006/relationships/image" Target="../media/image38.png"/><Relationship Id="rId27" Type="http://schemas.openxmlformats.org/officeDocument/2006/relationships/image" Target="../media/image76.svg"/><Relationship Id="rId26" Type="http://schemas.openxmlformats.org/officeDocument/2006/relationships/image" Target="../media/image75.svg"/><Relationship Id="rId25" Type="http://schemas.openxmlformats.org/officeDocument/2006/relationships/image" Target="../media/image74.svg"/><Relationship Id="rId24" Type="http://schemas.openxmlformats.org/officeDocument/2006/relationships/image" Target="../media/image73.svg"/><Relationship Id="rId23" Type="http://schemas.openxmlformats.org/officeDocument/2006/relationships/image" Target="../media/image33.png"/><Relationship Id="rId22" Type="http://schemas.openxmlformats.org/officeDocument/2006/relationships/image" Target="../media/image72.svg"/><Relationship Id="rId21" Type="http://schemas.openxmlformats.org/officeDocument/2006/relationships/image" Target="../media/image71.svg"/><Relationship Id="rId20" Type="http://schemas.openxmlformats.org/officeDocument/2006/relationships/image" Target="../media/image70.svg"/><Relationship Id="rId2" Type="http://schemas.openxmlformats.org/officeDocument/2006/relationships/image" Target="../media/image54.svg"/><Relationship Id="rId19" Type="http://schemas.openxmlformats.org/officeDocument/2006/relationships/image" Target="../media/image69.svg"/><Relationship Id="rId18" Type="http://schemas.openxmlformats.org/officeDocument/2006/relationships/image" Target="../media/image28.png"/><Relationship Id="rId17" Type="http://schemas.openxmlformats.org/officeDocument/2006/relationships/image" Target="../media/image68.svg"/><Relationship Id="rId16" Type="http://schemas.openxmlformats.org/officeDocument/2006/relationships/image" Target="../media/image67.svg"/><Relationship Id="rId15" Type="http://schemas.openxmlformats.org/officeDocument/2006/relationships/image" Target="../media/image66.svg"/><Relationship Id="rId14" Type="http://schemas.openxmlformats.org/officeDocument/2006/relationships/image" Target="../media/image65.svg"/><Relationship Id="rId13" Type="http://schemas.openxmlformats.org/officeDocument/2006/relationships/image" Target="../media/image23.png"/><Relationship Id="rId12" Type="http://schemas.openxmlformats.org/officeDocument/2006/relationships/image" Target="../media/image64.svg"/><Relationship Id="rId11" Type="http://schemas.openxmlformats.org/officeDocument/2006/relationships/image" Target="../media/image63.svg"/><Relationship Id="rId10" Type="http://schemas.openxmlformats.org/officeDocument/2006/relationships/image" Target="../media/image62.svg"/><Relationship Id="rId1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svg"/><Relationship Id="rId8" Type="http://schemas.openxmlformats.org/officeDocument/2006/relationships/image" Target="../media/image95.png"/><Relationship Id="rId7" Type="http://schemas.openxmlformats.org/officeDocument/2006/relationships/image" Target="../media/image94.svg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9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>
            <a:off x="5051425" y="864870"/>
            <a:ext cx="2052320" cy="1293495"/>
            <a:chOff x="7923" y="1362"/>
            <a:chExt cx="3232" cy="2037"/>
          </a:xfrm>
        </p:grpSpPr>
        <p:grpSp>
          <p:nvGrpSpPr>
            <p:cNvPr id="3" name="组合 2"/>
            <p:cNvGrpSpPr/>
            <p:nvPr/>
          </p:nvGrpSpPr>
          <p:grpSpPr>
            <a:xfrm>
              <a:off x="7923" y="1362"/>
              <a:ext cx="3232" cy="402"/>
              <a:chOff x="7926" y="1362"/>
              <a:chExt cx="3232" cy="40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923" y="1907"/>
              <a:ext cx="3232" cy="402"/>
              <a:chOff x="7926" y="1362"/>
              <a:chExt cx="3232" cy="40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923" y="2452"/>
              <a:ext cx="3232" cy="402"/>
              <a:chOff x="7926" y="1362"/>
              <a:chExt cx="3232" cy="40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923" y="2997"/>
              <a:ext cx="3232" cy="402"/>
              <a:chOff x="7926" y="1362"/>
              <a:chExt cx="3232" cy="402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59" name="图片 58" descr="飞垒球中英文logo白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9825" y="2661285"/>
            <a:ext cx="4242435" cy="2517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-53340" y="-66675"/>
            <a:ext cx="12262485" cy="6991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rot="0">
            <a:off x="2616835" y="912495"/>
            <a:ext cx="6923405" cy="425450"/>
            <a:chOff x="4303" y="1319"/>
            <a:chExt cx="10903" cy="670"/>
          </a:xfrm>
        </p:grpSpPr>
        <p:sp>
          <p:nvSpPr>
            <p:cNvPr id="6" name="菱形 5"/>
            <p:cNvSpPr/>
            <p:nvPr/>
          </p:nvSpPr>
          <p:spPr>
            <a:xfrm>
              <a:off x="4303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4536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0">
            <a:off x="2616835" y="2448560"/>
            <a:ext cx="6923405" cy="425450"/>
            <a:chOff x="4303" y="1319"/>
            <a:chExt cx="10903" cy="670"/>
          </a:xfrm>
        </p:grpSpPr>
        <p:sp>
          <p:nvSpPr>
            <p:cNvPr id="13" name="菱形 12"/>
            <p:cNvSpPr/>
            <p:nvPr/>
          </p:nvSpPr>
          <p:spPr>
            <a:xfrm>
              <a:off x="4303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4536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0">
            <a:off x="2616835" y="3984625"/>
            <a:ext cx="6923405" cy="425450"/>
            <a:chOff x="4303" y="1319"/>
            <a:chExt cx="10903" cy="670"/>
          </a:xfrm>
        </p:grpSpPr>
        <p:sp>
          <p:nvSpPr>
            <p:cNvPr id="19" name="菱形 18"/>
            <p:cNvSpPr/>
            <p:nvPr/>
          </p:nvSpPr>
          <p:spPr>
            <a:xfrm>
              <a:off x="4303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14536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0">
            <a:off x="2616835" y="5520690"/>
            <a:ext cx="6923405" cy="425450"/>
            <a:chOff x="4303" y="1319"/>
            <a:chExt cx="10903" cy="670"/>
          </a:xfrm>
        </p:grpSpPr>
        <p:sp>
          <p:nvSpPr>
            <p:cNvPr id="22" name="菱形 21"/>
            <p:cNvSpPr/>
            <p:nvPr/>
          </p:nvSpPr>
          <p:spPr>
            <a:xfrm>
              <a:off x="4303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菱形 22"/>
            <p:cNvSpPr/>
            <p:nvPr/>
          </p:nvSpPr>
          <p:spPr>
            <a:xfrm>
              <a:off x="14536" y="1319"/>
              <a:ext cx="671" cy="671"/>
            </a:xfrm>
            <a:prstGeom prst="diamond">
              <a:avLst/>
            </a:prstGeom>
            <a:solidFill>
              <a:srgbClr val="FAFAFA"/>
            </a:solidFill>
            <a:ln w="12700" cap="flat" cmpd="sng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4860290" y="85471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950710" y="85471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282440" y="807085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790315" y="807085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915920" y="96901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496175" y="96901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061325" y="96901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001760" y="96901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7" name="图片 46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88280" y="871220"/>
            <a:ext cx="239395" cy="239395"/>
          </a:xfrm>
          <a:prstGeom prst="rect">
            <a:avLst/>
          </a:prstGeom>
        </p:spPr>
      </p:pic>
      <p:pic>
        <p:nvPicPr>
          <p:cNvPr id="48" name="图片 47" descr="107874198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1815" y="638175"/>
            <a:ext cx="652145" cy="652145"/>
          </a:xfrm>
          <a:prstGeom prst="rect">
            <a:avLst/>
          </a:prstGeom>
        </p:spPr>
      </p:pic>
      <p:sp>
        <p:nvSpPr>
          <p:cNvPr id="76" name="椭圆 75"/>
          <p:cNvSpPr/>
          <p:nvPr/>
        </p:nvSpPr>
        <p:spPr>
          <a:xfrm>
            <a:off x="4860290" y="250761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6950710" y="250761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4282440" y="244856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3797300" y="244856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915920" y="249555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7609840" y="250825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8128635" y="249555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001760" y="255270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4" name="图片 83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280" y="2524125"/>
            <a:ext cx="239395" cy="239395"/>
          </a:xfrm>
          <a:prstGeom prst="rect">
            <a:avLst/>
          </a:prstGeom>
        </p:spPr>
      </p:pic>
      <p:pic>
        <p:nvPicPr>
          <p:cNvPr id="85" name="图片 84" descr="107874198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1815" y="2291080"/>
            <a:ext cx="652145" cy="652145"/>
          </a:xfrm>
          <a:prstGeom prst="rect">
            <a:avLst/>
          </a:prstGeom>
        </p:spPr>
      </p:pic>
      <p:sp>
        <p:nvSpPr>
          <p:cNvPr id="93" name="椭圆 92"/>
          <p:cNvSpPr/>
          <p:nvPr/>
        </p:nvSpPr>
        <p:spPr>
          <a:xfrm>
            <a:off x="4860290" y="416052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950710" y="416052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4282440" y="408749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3797300" y="408749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915920" y="408432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7496175" y="4135755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8020685" y="4135755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9001760" y="4135755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1" name="图片 100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8280" y="4177030"/>
            <a:ext cx="239395" cy="239395"/>
          </a:xfrm>
          <a:prstGeom prst="rect">
            <a:avLst/>
          </a:prstGeom>
        </p:spPr>
      </p:pic>
      <p:pic>
        <p:nvPicPr>
          <p:cNvPr id="102" name="图片 101" descr="107874198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1815" y="3943985"/>
            <a:ext cx="652145" cy="652145"/>
          </a:xfrm>
          <a:prstGeom prst="rect">
            <a:avLst/>
          </a:prstGeom>
        </p:spPr>
      </p:pic>
      <p:sp>
        <p:nvSpPr>
          <p:cNvPr id="110" name="椭圆 109"/>
          <p:cNvSpPr/>
          <p:nvPr/>
        </p:nvSpPr>
        <p:spPr>
          <a:xfrm>
            <a:off x="4860290" y="581342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6950710" y="581342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4352290" y="5727700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3776980" y="5690870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2915920" y="5671820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7496175" y="572770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8020685" y="572579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9001760" y="560641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8" name="图片 117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8280" y="5829935"/>
            <a:ext cx="239395" cy="239395"/>
          </a:xfrm>
          <a:prstGeom prst="rect">
            <a:avLst/>
          </a:prstGeom>
        </p:spPr>
      </p:pic>
      <p:pic>
        <p:nvPicPr>
          <p:cNvPr id="119" name="图片 118" descr="107874198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1815" y="5596890"/>
            <a:ext cx="652145" cy="652145"/>
          </a:xfrm>
          <a:prstGeom prst="rect">
            <a:avLst/>
          </a:prstGeom>
        </p:spPr>
      </p:pic>
      <p:pic>
        <p:nvPicPr>
          <p:cNvPr id="127" name="图片 126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3685" y="5814060"/>
            <a:ext cx="239395" cy="239395"/>
          </a:xfrm>
          <a:prstGeom prst="rect">
            <a:avLst/>
          </a:prstGeom>
        </p:spPr>
      </p:pic>
      <p:pic>
        <p:nvPicPr>
          <p:cNvPr id="128" name="图片 127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3685" y="4177665"/>
            <a:ext cx="239395" cy="239395"/>
          </a:xfrm>
          <a:prstGeom prst="rect">
            <a:avLst/>
          </a:prstGeom>
        </p:spPr>
      </p:pic>
      <p:pic>
        <p:nvPicPr>
          <p:cNvPr id="129" name="图片 128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3685" y="2524760"/>
            <a:ext cx="239395" cy="239395"/>
          </a:xfrm>
          <a:prstGeom prst="rect">
            <a:avLst/>
          </a:prstGeom>
        </p:spPr>
      </p:pic>
      <p:pic>
        <p:nvPicPr>
          <p:cNvPr id="130" name="图片 129" descr="棒球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3685" y="871855"/>
            <a:ext cx="239395" cy="239395"/>
          </a:xfrm>
          <a:prstGeom prst="rect">
            <a:avLst/>
          </a:prstGeom>
        </p:spPr>
      </p:pic>
      <p:cxnSp>
        <p:nvCxnSpPr>
          <p:cNvPr id="133" name="直接箭头连接符 132"/>
          <p:cNvCxnSpPr/>
          <p:nvPr/>
        </p:nvCxnSpPr>
        <p:spPr>
          <a:xfrm flipV="1">
            <a:off x="5105400" y="534670"/>
            <a:ext cx="1465580" cy="32067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4" name="直接箭头连接符 133"/>
          <p:cNvCxnSpPr/>
          <p:nvPr/>
        </p:nvCxnSpPr>
        <p:spPr>
          <a:xfrm>
            <a:off x="6842760" y="534670"/>
            <a:ext cx="1006475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5" name="直接箭头连接符 134"/>
          <p:cNvCxnSpPr/>
          <p:nvPr/>
        </p:nvCxnSpPr>
        <p:spPr>
          <a:xfrm>
            <a:off x="8061325" y="619760"/>
            <a:ext cx="875665" cy="28257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 flipH="1">
            <a:off x="5438140" y="1163955"/>
            <a:ext cx="1472565" cy="30162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7" name="直接箭头连接符 136"/>
          <p:cNvCxnSpPr/>
          <p:nvPr/>
        </p:nvCxnSpPr>
        <p:spPr>
          <a:xfrm flipH="1">
            <a:off x="4036695" y="1465580"/>
            <a:ext cx="11125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8" name="直接箭头连接符 137"/>
          <p:cNvCxnSpPr/>
          <p:nvPr/>
        </p:nvCxnSpPr>
        <p:spPr>
          <a:xfrm flipH="1" flipV="1">
            <a:off x="3116580" y="1266190"/>
            <a:ext cx="844550" cy="16192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9" name="直接箭头连接符 138"/>
          <p:cNvCxnSpPr/>
          <p:nvPr/>
        </p:nvCxnSpPr>
        <p:spPr>
          <a:xfrm flipH="1">
            <a:off x="8422640" y="1163955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0" name="直接箭头连接符 139"/>
          <p:cNvCxnSpPr/>
          <p:nvPr/>
        </p:nvCxnSpPr>
        <p:spPr>
          <a:xfrm>
            <a:off x="3155315" y="1062990"/>
            <a:ext cx="63500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3" name="直接箭头连接符 142"/>
          <p:cNvCxnSpPr/>
          <p:nvPr/>
        </p:nvCxnSpPr>
        <p:spPr>
          <a:xfrm flipV="1">
            <a:off x="5105400" y="2174875"/>
            <a:ext cx="1465580" cy="32067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>
            <a:off x="6842760" y="2174875"/>
            <a:ext cx="1006475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5" name="直接箭头连接符 144"/>
          <p:cNvCxnSpPr/>
          <p:nvPr/>
        </p:nvCxnSpPr>
        <p:spPr>
          <a:xfrm>
            <a:off x="8128635" y="2276475"/>
            <a:ext cx="767715" cy="22923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 flipH="1">
            <a:off x="5438140" y="2804160"/>
            <a:ext cx="1472565" cy="30162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/>
          <p:nvPr/>
        </p:nvCxnSpPr>
        <p:spPr>
          <a:xfrm flipH="1">
            <a:off x="4036695" y="3105785"/>
            <a:ext cx="11125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8" name="直接箭头连接符 147"/>
          <p:cNvCxnSpPr/>
          <p:nvPr/>
        </p:nvCxnSpPr>
        <p:spPr>
          <a:xfrm flipH="1" flipV="1">
            <a:off x="3022600" y="2828925"/>
            <a:ext cx="889000" cy="26987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9" name="直接箭头连接符 148"/>
          <p:cNvCxnSpPr/>
          <p:nvPr/>
        </p:nvCxnSpPr>
        <p:spPr>
          <a:xfrm flipH="1">
            <a:off x="8382635" y="2670810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>
            <a:off x="3211195" y="2623185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2" name="直接箭头连接符 151"/>
          <p:cNvCxnSpPr/>
          <p:nvPr/>
        </p:nvCxnSpPr>
        <p:spPr>
          <a:xfrm flipV="1">
            <a:off x="5105400" y="3815080"/>
            <a:ext cx="1465580" cy="32067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3" name="直接箭头连接符 152"/>
          <p:cNvCxnSpPr/>
          <p:nvPr/>
        </p:nvCxnSpPr>
        <p:spPr>
          <a:xfrm>
            <a:off x="6842760" y="3815080"/>
            <a:ext cx="1006475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/>
          <p:nvPr/>
        </p:nvCxnSpPr>
        <p:spPr>
          <a:xfrm>
            <a:off x="8020685" y="3866515"/>
            <a:ext cx="902970" cy="20193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5" name="直接箭头连接符 154"/>
          <p:cNvCxnSpPr/>
          <p:nvPr/>
        </p:nvCxnSpPr>
        <p:spPr>
          <a:xfrm flipH="1">
            <a:off x="5438140" y="4444365"/>
            <a:ext cx="1472565" cy="30162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6" name="直接箭头连接符 155"/>
          <p:cNvCxnSpPr/>
          <p:nvPr/>
        </p:nvCxnSpPr>
        <p:spPr>
          <a:xfrm flipH="1">
            <a:off x="4036695" y="4745990"/>
            <a:ext cx="11125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H="1" flipV="1">
            <a:off x="3116580" y="4405630"/>
            <a:ext cx="727710" cy="33655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/>
          <p:nvPr/>
        </p:nvCxnSpPr>
        <p:spPr>
          <a:xfrm flipH="1">
            <a:off x="8357870" y="4340225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>
            <a:off x="3155315" y="4219575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1" name="直接箭头连接符 160"/>
          <p:cNvCxnSpPr/>
          <p:nvPr/>
        </p:nvCxnSpPr>
        <p:spPr>
          <a:xfrm flipV="1">
            <a:off x="5105400" y="5455285"/>
            <a:ext cx="1465580" cy="32067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2" name="直接箭头连接符 161"/>
          <p:cNvCxnSpPr/>
          <p:nvPr/>
        </p:nvCxnSpPr>
        <p:spPr>
          <a:xfrm>
            <a:off x="6842760" y="5455285"/>
            <a:ext cx="1006475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/>
          <p:nvPr/>
        </p:nvCxnSpPr>
        <p:spPr>
          <a:xfrm>
            <a:off x="7992745" y="5455285"/>
            <a:ext cx="917575" cy="10858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4" name="直接箭头连接符 163"/>
          <p:cNvCxnSpPr/>
          <p:nvPr/>
        </p:nvCxnSpPr>
        <p:spPr>
          <a:xfrm flipH="1">
            <a:off x="5438140" y="6084570"/>
            <a:ext cx="1472565" cy="30162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/>
          <p:nvPr/>
        </p:nvCxnSpPr>
        <p:spPr>
          <a:xfrm flipH="1">
            <a:off x="4036695" y="6386195"/>
            <a:ext cx="11125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6" name="直接箭头连接符 165"/>
          <p:cNvCxnSpPr/>
          <p:nvPr/>
        </p:nvCxnSpPr>
        <p:spPr>
          <a:xfrm flipH="1" flipV="1">
            <a:off x="3197860" y="5981700"/>
            <a:ext cx="763270" cy="36703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7" name="直接箭头连接符 166"/>
          <p:cNvCxnSpPr/>
          <p:nvPr/>
        </p:nvCxnSpPr>
        <p:spPr>
          <a:xfrm flipH="1">
            <a:off x="8300720" y="5829935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/>
          <p:nvPr/>
        </p:nvCxnSpPr>
        <p:spPr>
          <a:xfrm>
            <a:off x="3197860" y="5775960"/>
            <a:ext cx="579120" cy="0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2" name="图片 171" descr="飞垒球中英文logo白字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4690" y="116205"/>
            <a:ext cx="1005840" cy="596900"/>
          </a:xfrm>
          <a:prstGeom prst="rect">
            <a:avLst/>
          </a:prstGeom>
        </p:spPr>
      </p:pic>
      <p:sp>
        <p:nvSpPr>
          <p:cNvPr id="175" name="文本框 174"/>
          <p:cNvSpPr txBox="1"/>
          <p:nvPr/>
        </p:nvSpPr>
        <p:spPr>
          <a:xfrm>
            <a:off x="154940" y="116205"/>
            <a:ext cx="388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1.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换位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达垒传球热身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3813175" y="864870"/>
            <a:ext cx="4528185" cy="255270"/>
            <a:chOff x="6005" y="1362"/>
            <a:chExt cx="7131" cy="402"/>
          </a:xfrm>
        </p:grpSpPr>
        <p:sp>
          <p:nvSpPr>
            <p:cNvPr id="26" name="椭圆 25"/>
            <p:cNvSpPr/>
            <p:nvPr/>
          </p:nvSpPr>
          <p:spPr>
            <a:xfrm>
              <a:off x="8900" y="1362"/>
              <a:ext cx="377" cy="40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7935" y="1362"/>
              <a:ext cx="377" cy="40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970" y="1362"/>
              <a:ext cx="377" cy="40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6005" y="1362"/>
              <a:ext cx="377" cy="40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865" y="1362"/>
              <a:ext cx="377" cy="4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830" y="1362"/>
              <a:ext cx="377" cy="4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1795" y="1362"/>
              <a:ext cx="377" cy="4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2760" y="1362"/>
              <a:ext cx="377" cy="4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3175" y="2508250"/>
            <a:ext cx="4528185" cy="255270"/>
            <a:chOff x="6005" y="3950"/>
            <a:chExt cx="7131" cy="402"/>
          </a:xfrm>
        </p:grpSpPr>
        <p:sp>
          <p:nvSpPr>
            <p:cNvPr id="76" name="椭圆 75"/>
            <p:cNvSpPr/>
            <p:nvPr/>
          </p:nvSpPr>
          <p:spPr>
            <a:xfrm>
              <a:off x="8900" y="3950"/>
              <a:ext cx="377" cy="4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9865" y="3950"/>
              <a:ext cx="377" cy="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7935" y="3950"/>
              <a:ext cx="377" cy="4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6970" y="3950"/>
              <a:ext cx="377" cy="4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6005" y="3950"/>
              <a:ext cx="377" cy="4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10830" y="3950"/>
              <a:ext cx="377" cy="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1795" y="3950"/>
              <a:ext cx="377" cy="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2760" y="3950"/>
              <a:ext cx="377" cy="40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3175" y="4161155"/>
            <a:ext cx="4528185" cy="255270"/>
            <a:chOff x="6005" y="6553"/>
            <a:chExt cx="7131" cy="402"/>
          </a:xfrm>
        </p:grpSpPr>
        <p:sp>
          <p:nvSpPr>
            <p:cNvPr id="93" name="椭圆 92"/>
            <p:cNvSpPr/>
            <p:nvPr/>
          </p:nvSpPr>
          <p:spPr>
            <a:xfrm>
              <a:off x="8900" y="6553"/>
              <a:ext cx="377" cy="40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865" y="6553"/>
              <a:ext cx="377" cy="40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7935" y="6553"/>
              <a:ext cx="377" cy="40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970" y="6553"/>
              <a:ext cx="377" cy="40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6005" y="6553"/>
              <a:ext cx="377" cy="40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10830" y="6553"/>
              <a:ext cx="377" cy="40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11795" y="6553"/>
              <a:ext cx="377" cy="40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12760" y="6553"/>
              <a:ext cx="377" cy="40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3175" y="5814060"/>
            <a:ext cx="4528185" cy="255270"/>
            <a:chOff x="6005" y="9156"/>
            <a:chExt cx="7131" cy="402"/>
          </a:xfrm>
        </p:grpSpPr>
        <p:sp>
          <p:nvSpPr>
            <p:cNvPr id="110" name="椭圆 109"/>
            <p:cNvSpPr/>
            <p:nvPr/>
          </p:nvSpPr>
          <p:spPr>
            <a:xfrm>
              <a:off x="8900" y="9156"/>
              <a:ext cx="377" cy="40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9865" y="9156"/>
              <a:ext cx="377" cy="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7935" y="9156"/>
              <a:ext cx="377" cy="40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970" y="9156"/>
              <a:ext cx="377" cy="40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6005" y="9156"/>
              <a:ext cx="377" cy="40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0830" y="9156"/>
              <a:ext cx="377" cy="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11795" y="9156"/>
              <a:ext cx="377" cy="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12760" y="9156"/>
              <a:ext cx="377" cy="403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72" name="图片 171" descr="飞垒球中英文logo白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4690" y="116205"/>
            <a:ext cx="1005840" cy="596900"/>
          </a:xfrm>
          <a:prstGeom prst="rect">
            <a:avLst/>
          </a:prstGeom>
        </p:spPr>
      </p:pic>
      <p:sp>
        <p:nvSpPr>
          <p:cNvPr id="175" name="文本框 174"/>
          <p:cNvSpPr txBox="1"/>
          <p:nvPr/>
        </p:nvSpPr>
        <p:spPr>
          <a:xfrm>
            <a:off x="154940" y="116205"/>
            <a:ext cx="319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徒手操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6" name="椭圆 25"/>
          <p:cNvSpPr/>
          <p:nvPr/>
        </p:nvSpPr>
        <p:spPr>
          <a:xfrm>
            <a:off x="1989455" y="74168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59355" y="133858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138045" y="997585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377440" y="65659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452610" y="133858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540875" y="997585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452610" y="74168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301480" y="485775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989455" y="233235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213215" y="207645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2459355" y="276415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138045" y="258826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377440" y="233235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452610" y="284416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9692005" y="261874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540875" y="225234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2138045" y="360743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9780270" y="441071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2377440" y="424053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138045" y="398462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459355" y="372872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9452610" y="424053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9692005" y="3984625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9452610" y="372872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616835" y="606996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9301480" y="518477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2377440" y="5814060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228850" y="555815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2377440" y="526478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9692005" y="594677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9301480" y="594677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9540875" y="552069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4250055" y="339090"/>
            <a:ext cx="4754245" cy="1711325"/>
            <a:chOff x="6066" y="534"/>
            <a:chExt cx="8001" cy="2880"/>
          </a:xfrm>
        </p:grpSpPr>
        <p:pic>
          <p:nvPicPr>
            <p:cNvPr id="9" name="图片 8" descr="箭头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66" y="1071"/>
              <a:ext cx="1440" cy="1440"/>
            </a:xfrm>
            <a:prstGeom prst="rect">
              <a:avLst/>
            </a:prstGeom>
          </p:spPr>
        </p:pic>
        <p:pic>
          <p:nvPicPr>
            <p:cNvPr id="10" name="图片 9" descr="箭头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68" y="534"/>
              <a:ext cx="1440" cy="1440"/>
            </a:xfrm>
            <a:prstGeom prst="rect">
              <a:avLst/>
            </a:prstGeom>
          </p:spPr>
        </p:pic>
        <p:pic>
          <p:nvPicPr>
            <p:cNvPr id="15" name="图片 14" descr="箭头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" y="1974"/>
              <a:ext cx="1440" cy="1440"/>
            </a:xfrm>
            <a:prstGeom prst="rect">
              <a:avLst/>
            </a:prstGeom>
          </p:spPr>
        </p:pic>
        <p:pic>
          <p:nvPicPr>
            <p:cNvPr id="16" name="图片 15" descr="箭头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27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235960" y="108585"/>
            <a:ext cx="4314825" cy="1711325"/>
            <a:chOff x="4792" y="131"/>
            <a:chExt cx="7262" cy="2880"/>
          </a:xfrm>
        </p:grpSpPr>
        <p:pic>
          <p:nvPicPr>
            <p:cNvPr id="29" name="图片 28" descr="箭头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6736" y="131"/>
              <a:ext cx="1440" cy="1440"/>
            </a:xfrm>
            <a:prstGeom prst="rect">
              <a:avLst/>
            </a:prstGeom>
          </p:spPr>
        </p:pic>
        <p:pic>
          <p:nvPicPr>
            <p:cNvPr id="30" name="图片 29" descr="箭头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614" y="1034"/>
              <a:ext cx="1440" cy="1440"/>
            </a:xfrm>
            <a:prstGeom prst="rect">
              <a:avLst/>
            </a:prstGeom>
          </p:spPr>
        </p:pic>
        <p:pic>
          <p:nvPicPr>
            <p:cNvPr id="31" name="图片 30" descr="箭头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8411" y="1571"/>
              <a:ext cx="1440" cy="1440"/>
            </a:xfrm>
            <a:prstGeom prst="rect">
              <a:avLst/>
            </a:prstGeom>
          </p:spPr>
        </p:pic>
        <p:pic>
          <p:nvPicPr>
            <p:cNvPr id="32" name="图片 31" descr="箭头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4792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4250055" y="1899920"/>
            <a:ext cx="4754245" cy="1711325"/>
            <a:chOff x="6066" y="534"/>
            <a:chExt cx="8001" cy="2880"/>
          </a:xfrm>
        </p:grpSpPr>
        <p:pic>
          <p:nvPicPr>
            <p:cNvPr id="47" name="图片 46" descr="箭头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66" y="1071"/>
              <a:ext cx="1440" cy="1440"/>
            </a:xfrm>
            <a:prstGeom prst="rect">
              <a:avLst/>
            </a:prstGeom>
          </p:spPr>
        </p:pic>
        <p:pic>
          <p:nvPicPr>
            <p:cNvPr id="48" name="图片 47" descr="箭头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68" y="534"/>
              <a:ext cx="1440" cy="1440"/>
            </a:xfrm>
            <a:prstGeom prst="rect">
              <a:avLst/>
            </a:prstGeom>
          </p:spPr>
        </p:pic>
        <p:pic>
          <p:nvPicPr>
            <p:cNvPr id="49" name="图片 48" descr="箭头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32" y="1974"/>
              <a:ext cx="1440" cy="1440"/>
            </a:xfrm>
            <a:prstGeom prst="rect">
              <a:avLst/>
            </a:prstGeom>
          </p:spPr>
        </p:pic>
        <p:pic>
          <p:nvPicPr>
            <p:cNvPr id="50" name="图片 49" descr="箭头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627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51" name="组合 50"/>
          <p:cNvGrpSpPr>
            <a:grpSpLocks noChangeAspect="1"/>
          </p:cNvGrpSpPr>
          <p:nvPr/>
        </p:nvGrpSpPr>
        <p:grpSpPr>
          <a:xfrm>
            <a:off x="3235960" y="1669415"/>
            <a:ext cx="4314825" cy="1711325"/>
            <a:chOff x="4792" y="131"/>
            <a:chExt cx="7262" cy="2880"/>
          </a:xfrm>
        </p:grpSpPr>
        <p:pic>
          <p:nvPicPr>
            <p:cNvPr id="52" name="图片 51" descr="箭头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6736" y="131"/>
              <a:ext cx="1440" cy="1440"/>
            </a:xfrm>
            <a:prstGeom prst="rect">
              <a:avLst/>
            </a:prstGeom>
          </p:spPr>
        </p:pic>
        <p:pic>
          <p:nvPicPr>
            <p:cNvPr id="53" name="图片 52" descr="箭头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10614" y="1034"/>
              <a:ext cx="1440" cy="1440"/>
            </a:xfrm>
            <a:prstGeom prst="rect">
              <a:avLst/>
            </a:prstGeom>
          </p:spPr>
        </p:pic>
        <p:pic>
          <p:nvPicPr>
            <p:cNvPr id="54" name="图片 53" descr="箭头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8411" y="1571"/>
              <a:ext cx="1440" cy="1440"/>
            </a:xfrm>
            <a:prstGeom prst="rect">
              <a:avLst/>
            </a:prstGeom>
          </p:spPr>
        </p:pic>
        <p:pic>
          <p:nvPicPr>
            <p:cNvPr id="55" name="图片 54" descr="箭头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flipH="1">
              <a:off x="4792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4250055" y="3435985"/>
            <a:ext cx="4754245" cy="1711325"/>
            <a:chOff x="6066" y="534"/>
            <a:chExt cx="8001" cy="2880"/>
          </a:xfrm>
        </p:grpSpPr>
        <p:pic>
          <p:nvPicPr>
            <p:cNvPr id="57" name="图片 56" descr="箭头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066" y="1071"/>
              <a:ext cx="1440" cy="1440"/>
            </a:xfrm>
            <a:prstGeom prst="rect">
              <a:avLst/>
            </a:prstGeom>
          </p:spPr>
        </p:pic>
        <p:pic>
          <p:nvPicPr>
            <p:cNvPr id="58" name="图片 57" descr="箭头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268" y="534"/>
              <a:ext cx="1440" cy="1440"/>
            </a:xfrm>
            <a:prstGeom prst="rect">
              <a:avLst/>
            </a:prstGeom>
          </p:spPr>
        </p:pic>
        <p:pic>
          <p:nvPicPr>
            <p:cNvPr id="59" name="图片 58" descr="箭头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032" y="1974"/>
              <a:ext cx="1440" cy="1440"/>
            </a:xfrm>
            <a:prstGeom prst="rect">
              <a:avLst/>
            </a:prstGeom>
          </p:spPr>
        </p:pic>
        <p:pic>
          <p:nvPicPr>
            <p:cNvPr id="60" name="图片 59" descr="箭头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2627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235960" y="3205480"/>
            <a:ext cx="4314825" cy="1711325"/>
            <a:chOff x="4792" y="131"/>
            <a:chExt cx="7262" cy="2880"/>
          </a:xfrm>
        </p:grpSpPr>
        <p:pic>
          <p:nvPicPr>
            <p:cNvPr id="62" name="图片 61" descr="箭头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flipH="1">
              <a:off x="6736" y="131"/>
              <a:ext cx="1440" cy="1440"/>
            </a:xfrm>
            <a:prstGeom prst="rect">
              <a:avLst/>
            </a:prstGeom>
          </p:spPr>
        </p:pic>
        <p:pic>
          <p:nvPicPr>
            <p:cNvPr id="63" name="图片 62" descr="箭头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 flipH="1">
              <a:off x="10614" y="1034"/>
              <a:ext cx="1440" cy="1440"/>
            </a:xfrm>
            <a:prstGeom prst="rect">
              <a:avLst/>
            </a:prstGeom>
          </p:spPr>
        </p:pic>
        <p:pic>
          <p:nvPicPr>
            <p:cNvPr id="64" name="图片 63" descr="箭头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flipH="1">
              <a:off x="8411" y="1571"/>
              <a:ext cx="1440" cy="1440"/>
            </a:xfrm>
            <a:prstGeom prst="rect">
              <a:avLst/>
            </a:prstGeom>
          </p:spPr>
        </p:pic>
        <p:pic>
          <p:nvPicPr>
            <p:cNvPr id="65" name="图片 64" descr="箭头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 flipH="1">
              <a:off x="4792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66" name="组合 65"/>
          <p:cNvGrpSpPr>
            <a:grpSpLocks noChangeAspect="1"/>
          </p:cNvGrpSpPr>
          <p:nvPr/>
        </p:nvGrpSpPr>
        <p:grpSpPr>
          <a:xfrm>
            <a:off x="4250055" y="4984115"/>
            <a:ext cx="4754245" cy="1711325"/>
            <a:chOff x="6066" y="534"/>
            <a:chExt cx="8001" cy="2880"/>
          </a:xfrm>
        </p:grpSpPr>
        <p:pic>
          <p:nvPicPr>
            <p:cNvPr id="67" name="图片 66" descr="箭头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066" y="1071"/>
              <a:ext cx="1440" cy="1440"/>
            </a:xfrm>
            <a:prstGeom prst="rect">
              <a:avLst/>
            </a:prstGeom>
          </p:spPr>
        </p:pic>
        <p:pic>
          <p:nvPicPr>
            <p:cNvPr id="68" name="图片 67" descr="箭头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268" y="534"/>
              <a:ext cx="1440" cy="1440"/>
            </a:xfrm>
            <a:prstGeom prst="rect">
              <a:avLst/>
            </a:prstGeom>
          </p:spPr>
        </p:pic>
        <p:pic>
          <p:nvPicPr>
            <p:cNvPr id="69" name="图片 68" descr="箭头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0032" y="1974"/>
              <a:ext cx="1440" cy="1440"/>
            </a:xfrm>
            <a:prstGeom prst="rect">
              <a:avLst/>
            </a:prstGeom>
          </p:spPr>
        </p:pic>
        <p:pic>
          <p:nvPicPr>
            <p:cNvPr id="70" name="图片 69" descr="箭头"/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2627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3235960" y="4753610"/>
            <a:ext cx="4314825" cy="1711325"/>
            <a:chOff x="4792" y="131"/>
            <a:chExt cx="7262" cy="2880"/>
          </a:xfrm>
        </p:grpSpPr>
        <p:pic>
          <p:nvPicPr>
            <p:cNvPr id="72" name="图片 71" descr="箭头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 flipH="1">
              <a:off x="6736" y="131"/>
              <a:ext cx="1440" cy="1440"/>
            </a:xfrm>
            <a:prstGeom prst="rect">
              <a:avLst/>
            </a:prstGeom>
          </p:spPr>
        </p:pic>
        <p:pic>
          <p:nvPicPr>
            <p:cNvPr id="73" name="图片 72" descr="箭头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flipH="1">
              <a:off x="10614" y="1034"/>
              <a:ext cx="1440" cy="1440"/>
            </a:xfrm>
            <a:prstGeom prst="rect">
              <a:avLst/>
            </a:prstGeom>
          </p:spPr>
        </p:pic>
        <p:pic>
          <p:nvPicPr>
            <p:cNvPr id="74" name="图片 73" descr="箭头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 flipH="1">
              <a:off x="8411" y="1571"/>
              <a:ext cx="1440" cy="1440"/>
            </a:xfrm>
            <a:prstGeom prst="rect">
              <a:avLst/>
            </a:prstGeom>
          </p:spPr>
        </p:pic>
        <p:pic>
          <p:nvPicPr>
            <p:cNvPr id="75" name="图片 74" descr="箭头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 flipH="1">
              <a:off x="4792" y="1034"/>
              <a:ext cx="1440" cy="1440"/>
            </a:xfrm>
            <a:prstGeom prst="rect">
              <a:avLst/>
            </a:prstGeom>
          </p:spPr>
        </p:pic>
      </p:grpSp>
      <p:grpSp>
        <p:nvGrpSpPr>
          <p:cNvPr id="84" name="组合 83"/>
          <p:cNvGrpSpPr/>
          <p:nvPr/>
        </p:nvGrpSpPr>
        <p:grpSpPr>
          <a:xfrm>
            <a:off x="9004300" y="1014095"/>
            <a:ext cx="238760" cy="4839970"/>
            <a:chOff x="14180" y="1597"/>
            <a:chExt cx="376" cy="7622"/>
          </a:xfrm>
        </p:grpSpPr>
        <p:pic>
          <p:nvPicPr>
            <p:cNvPr id="127" name="图片 126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8843"/>
              <a:ext cx="377" cy="377"/>
            </a:xfrm>
            <a:prstGeom prst="rect">
              <a:avLst/>
            </a:prstGeom>
          </p:spPr>
        </p:pic>
        <p:pic>
          <p:nvPicPr>
            <p:cNvPr id="128" name="图片 127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6396"/>
              <a:ext cx="377" cy="377"/>
            </a:xfrm>
            <a:prstGeom prst="rect">
              <a:avLst/>
            </a:prstGeom>
          </p:spPr>
        </p:pic>
        <p:pic>
          <p:nvPicPr>
            <p:cNvPr id="129" name="图片 128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3963"/>
              <a:ext cx="377" cy="377"/>
            </a:xfrm>
            <a:prstGeom prst="rect">
              <a:avLst/>
            </a:prstGeom>
          </p:spPr>
        </p:pic>
        <p:pic>
          <p:nvPicPr>
            <p:cNvPr id="130" name="图片 129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1597"/>
              <a:ext cx="377" cy="377"/>
            </a:xfrm>
            <a:prstGeom prst="rect">
              <a:avLst/>
            </a:prstGeom>
          </p:spPr>
        </p:pic>
      </p:grpSp>
      <p:grpSp>
        <p:nvGrpSpPr>
          <p:cNvPr id="85" name="组合 84"/>
          <p:cNvGrpSpPr/>
          <p:nvPr/>
        </p:nvGrpSpPr>
        <p:grpSpPr>
          <a:xfrm>
            <a:off x="2892425" y="997585"/>
            <a:ext cx="238760" cy="4839970"/>
            <a:chOff x="14180" y="1597"/>
            <a:chExt cx="376" cy="7622"/>
          </a:xfrm>
        </p:grpSpPr>
        <p:pic>
          <p:nvPicPr>
            <p:cNvPr id="86" name="图片 85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8843"/>
              <a:ext cx="377" cy="377"/>
            </a:xfrm>
            <a:prstGeom prst="rect">
              <a:avLst/>
            </a:prstGeom>
          </p:spPr>
        </p:pic>
        <p:pic>
          <p:nvPicPr>
            <p:cNvPr id="87" name="图片 86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6396"/>
              <a:ext cx="377" cy="377"/>
            </a:xfrm>
            <a:prstGeom prst="rect">
              <a:avLst/>
            </a:prstGeom>
          </p:spPr>
        </p:pic>
        <p:pic>
          <p:nvPicPr>
            <p:cNvPr id="88" name="图片 87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3963"/>
              <a:ext cx="377" cy="377"/>
            </a:xfrm>
            <a:prstGeom prst="rect">
              <a:avLst/>
            </a:prstGeom>
          </p:spPr>
        </p:pic>
        <p:pic>
          <p:nvPicPr>
            <p:cNvPr id="89" name="图片 88" descr="棒球"/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4180" y="1597"/>
              <a:ext cx="377" cy="377"/>
            </a:xfrm>
            <a:prstGeom prst="rect">
              <a:avLst/>
            </a:prstGeom>
          </p:spPr>
        </p:pic>
      </p:grpSp>
      <p:pic>
        <p:nvPicPr>
          <p:cNvPr id="172" name="图片 171" descr="飞垒球中英文logo白字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54690" y="116205"/>
            <a:ext cx="1005840" cy="596900"/>
          </a:xfrm>
          <a:prstGeom prst="rect">
            <a:avLst/>
          </a:prstGeom>
        </p:spPr>
      </p:pic>
      <p:sp>
        <p:nvSpPr>
          <p:cNvPr id="175" name="文本框 174"/>
          <p:cNvSpPr txBox="1"/>
          <p:nvPr/>
        </p:nvSpPr>
        <p:spPr>
          <a:xfrm>
            <a:off x="154940" y="116205"/>
            <a:ext cx="4400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3.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传球达垒</a:t>
            </a:r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a——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双向往返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5725" y="1955165"/>
            <a:ext cx="4400550" cy="3046095"/>
          </a:xfrm>
          <a:prstGeom prst="rect">
            <a:avLst/>
          </a:prstGeom>
          <a:solidFill>
            <a:schemeClr val="accent4">
              <a:lumMod val="75000"/>
              <a:alpha val="78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小组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探究</a:t>
            </a:r>
            <a:endParaRPr lang="zh-CN" altLang="en-US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要求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：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原地传球不能走步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zh-CN" altLang="en-US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步以外接球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zh-CN" altLang="en-US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457200" indent="-457200" algn="l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躲避障碍寻找队友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zh-CN" altLang="en-US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  <a:sym typeface="+mn-ea"/>
              </a:rPr>
              <a:t>10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  <a:sym typeface="+mn-ea"/>
              </a:rPr>
              <a:t>秒之内传球出手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  <a:sym typeface="+mn-ea"/>
              </a:rPr>
              <a:t>；</a:t>
            </a:r>
            <a:endParaRPr lang="zh-CN" altLang="en-US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  <a:sym typeface="+mn-ea"/>
            </a:endParaRP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在规定时间内每人往返达垒接球各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次（共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6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次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）。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</p:spTree>
    <p:custDataLst>
      <p:tags r:id="rId4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6" name="椭圆 25"/>
          <p:cNvSpPr/>
          <p:nvPr/>
        </p:nvSpPr>
        <p:spPr>
          <a:xfrm>
            <a:off x="1989455" y="74168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459355" y="133858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138045" y="997585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377440" y="65659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452610" y="133858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540875" y="997585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452610" y="74168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301480" y="485775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989455" y="233235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213215" y="207645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2459355" y="276415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138045" y="258826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377440" y="233235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452610" y="284416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9692005" y="261874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540875" y="225234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2138045" y="360743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9780270" y="441071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2377440" y="424053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138045" y="398462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459355" y="372872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9452610" y="424053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9692005" y="3984625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9452610" y="372872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616835" y="606996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9301480" y="518477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2377440" y="5814060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228850" y="555815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2377440" y="526478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9692005" y="594677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9301480" y="5946775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9540875" y="552069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5761990" y="1014730"/>
            <a:ext cx="238760" cy="4839970"/>
            <a:chOff x="14180" y="1597"/>
            <a:chExt cx="376" cy="7622"/>
          </a:xfrm>
        </p:grpSpPr>
        <p:pic>
          <p:nvPicPr>
            <p:cNvPr id="86" name="图片 85" descr="棒球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180" y="8843"/>
              <a:ext cx="377" cy="377"/>
            </a:xfrm>
            <a:prstGeom prst="rect">
              <a:avLst/>
            </a:prstGeom>
          </p:spPr>
        </p:pic>
        <p:pic>
          <p:nvPicPr>
            <p:cNvPr id="87" name="图片 86" descr="棒球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180" y="6396"/>
              <a:ext cx="377" cy="377"/>
            </a:xfrm>
            <a:prstGeom prst="rect">
              <a:avLst/>
            </a:prstGeom>
          </p:spPr>
        </p:pic>
        <p:pic>
          <p:nvPicPr>
            <p:cNvPr id="88" name="图片 87" descr="棒球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180" y="3963"/>
              <a:ext cx="377" cy="377"/>
            </a:xfrm>
            <a:prstGeom prst="rect">
              <a:avLst/>
            </a:prstGeom>
          </p:spPr>
        </p:pic>
        <p:pic>
          <p:nvPicPr>
            <p:cNvPr id="89" name="图片 88" descr="棒球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180" y="1597"/>
              <a:ext cx="377" cy="377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3829050" y="656590"/>
            <a:ext cx="4095750" cy="974725"/>
            <a:chOff x="6030" y="1034"/>
            <a:chExt cx="6450" cy="1535"/>
          </a:xfrm>
        </p:grpSpPr>
        <p:grpSp>
          <p:nvGrpSpPr>
            <p:cNvPr id="2" name="组合 1"/>
            <p:cNvGrpSpPr/>
            <p:nvPr/>
          </p:nvGrpSpPr>
          <p:grpSpPr>
            <a:xfrm>
              <a:off x="6030" y="1034"/>
              <a:ext cx="2238" cy="1535"/>
              <a:chOff x="6515" y="900"/>
              <a:chExt cx="2238" cy="1535"/>
            </a:xfrm>
          </p:grpSpPr>
          <p:pic>
            <p:nvPicPr>
              <p:cNvPr id="67" name="图片 66" descr="箭头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15" y="1303"/>
                <a:ext cx="670" cy="671"/>
              </a:xfrm>
              <a:prstGeom prst="rect">
                <a:avLst/>
              </a:prstGeom>
            </p:spPr>
          </p:pic>
          <p:pic>
            <p:nvPicPr>
              <p:cNvPr id="68" name="图片 67" descr="箭头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85" y="900"/>
                <a:ext cx="670" cy="671"/>
              </a:xfrm>
              <a:prstGeom prst="rect">
                <a:avLst/>
              </a:prstGeom>
            </p:spPr>
          </p:pic>
          <p:pic>
            <p:nvPicPr>
              <p:cNvPr id="69" name="图片 68" descr="箭头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13" y="1765"/>
                <a:ext cx="670" cy="671"/>
              </a:xfrm>
              <a:prstGeom prst="rect">
                <a:avLst/>
              </a:prstGeom>
            </p:spPr>
          </p:pic>
          <p:pic>
            <p:nvPicPr>
              <p:cNvPr id="70" name="图片 69" descr="箭头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83" y="1303"/>
                <a:ext cx="670" cy="671"/>
              </a:xfrm>
              <a:prstGeom prst="rect">
                <a:avLst/>
              </a:prstGeom>
            </p:spPr>
          </p:pic>
        </p:grpSp>
        <p:grpSp>
          <p:nvGrpSpPr>
            <p:cNvPr id="3" name="组合 2"/>
            <p:cNvGrpSpPr/>
            <p:nvPr/>
          </p:nvGrpSpPr>
          <p:grpSpPr>
            <a:xfrm flipH="1">
              <a:off x="10242" y="1035"/>
              <a:ext cx="2238" cy="1535"/>
              <a:chOff x="6515" y="900"/>
              <a:chExt cx="2238" cy="1535"/>
            </a:xfrm>
            <a:solidFill>
              <a:srgbClr val="FF0000"/>
            </a:solidFill>
          </p:grpSpPr>
          <p:pic>
            <p:nvPicPr>
              <p:cNvPr id="4" name="图片 3" descr="箭头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15" y="1303"/>
                <a:ext cx="670" cy="671"/>
              </a:xfrm>
              <a:prstGeom prst="rect">
                <a:avLst/>
              </a:prstGeom>
            </p:spPr>
          </p:pic>
          <p:pic>
            <p:nvPicPr>
              <p:cNvPr id="5" name="图片 4" descr="箭头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185" y="900"/>
                <a:ext cx="670" cy="671"/>
              </a:xfrm>
              <a:prstGeom prst="rect">
                <a:avLst/>
              </a:prstGeom>
            </p:spPr>
          </p:pic>
          <p:pic>
            <p:nvPicPr>
              <p:cNvPr id="28" name="图片 27" descr="箭头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413" y="1765"/>
                <a:ext cx="670" cy="671"/>
              </a:xfrm>
              <a:prstGeom prst="rect">
                <a:avLst/>
              </a:prstGeom>
            </p:spPr>
          </p:pic>
          <p:pic>
            <p:nvPicPr>
              <p:cNvPr id="33" name="图片 32" descr="箭头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083" y="1303"/>
                <a:ext cx="670" cy="671"/>
              </a:xfrm>
              <a:prstGeom prst="rect">
                <a:avLst/>
              </a:prstGeom>
            </p:spPr>
          </p:pic>
        </p:grpSp>
      </p:grpSp>
      <p:grpSp>
        <p:nvGrpSpPr>
          <p:cNvPr id="43" name="组合 42"/>
          <p:cNvGrpSpPr/>
          <p:nvPr/>
        </p:nvGrpSpPr>
        <p:grpSpPr>
          <a:xfrm rot="0">
            <a:off x="3829050" y="2173605"/>
            <a:ext cx="1421130" cy="974725"/>
            <a:chOff x="6515" y="900"/>
            <a:chExt cx="2238" cy="1535"/>
          </a:xfrm>
          <a:solidFill>
            <a:srgbClr val="92D050"/>
          </a:solidFill>
        </p:grpSpPr>
        <p:pic>
          <p:nvPicPr>
            <p:cNvPr id="44" name="图片 43" descr="箭头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5" y="1303"/>
              <a:ext cx="670" cy="671"/>
            </a:xfrm>
            <a:prstGeom prst="rect">
              <a:avLst/>
            </a:prstGeom>
          </p:spPr>
        </p:pic>
        <p:pic>
          <p:nvPicPr>
            <p:cNvPr id="45" name="图片 44" descr="箭头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5" y="900"/>
              <a:ext cx="670" cy="671"/>
            </a:xfrm>
            <a:prstGeom prst="rect">
              <a:avLst/>
            </a:prstGeom>
          </p:spPr>
        </p:pic>
        <p:pic>
          <p:nvPicPr>
            <p:cNvPr id="90" name="图片 89" descr="箭头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13" y="1765"/>
              <a:ext cx="670" cy="671"/>
            </a:xfrm>
            <a:prstGeom prst="rect">
              <a:avLst/>
            </a:prstGeom>
          </p:spPr>
        </p:pic>
        <p:pic>
          <p:nvPicPr>
            <p:cNvPr id="91" name="图片 90" descr="箭头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083" y="1303"/>
              <a:ext cx="670" cy="671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 rot="0" flipH="1">
            <a:off x="6503670" y="2174240"/>
            <a:ext cx="1421130" cy="974725"/>
            <a:chOff x="6515" y="900"/>
            <a:chExt cx="2238" cy="1535"/>
          </a:xfrm>
          <a:solidFill>
            <a:srgbClr val="0070C0"/>
          </a:solidFill>
        </p:grpSpPr>
        <p:pic>
          <p:nvPicPr>
            <p:cNvPr id="101" name="图片 100" descr="箭头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5" y="1303"/>
              <a:ext cx="670" cy="671"/>
            </a:xfrm>
            <a:prstGeom prst="rect">
              <a:avLst/>
            </a:prstGeom>
          </p:spPr>
        </p:pic>
        <p:pic>
          <p:nvPicPr>
            <p:cNvPr id="102" name="图片 101" descr="箭头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185" y="900"/>
              <a:ext cx="670" cy="671"/>
            </a:xfrm>
            <a:prstGeom prst="rect">
              <a:avLst/>
            </a:prstGeom>
          </p:spPr>
        </p:pic>
        <p:pic>
          <p:nvPicPr>
            <p:cNvPr id="103" name="图片 102" descr="箭头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13" y="1765"/>
              <a:ext cx="670" cy="671"/>
            </a:xfrm>
            <a:prstGeom prst="rect">
              <a:avLst/>
            </a:prstGeom>
          </p:spPr>
        </p:pic>
        <p:pic>
          <p:nvPicPr>
            <p:cNvPr id="104" name="图片 103" descr="箭头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083" y="1303"/>
              <a:ext cx="670" cy="671"/>
            </a:xfrm>
            <a:prstGeom prst="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 rot="0">
            <a:off x="3829050" y="3728720"/>
            <a:ext cx="1421130" cy="974725"/>
            <a:chOff x="6515" y="900"/>
            <a:chExt cx="2238" cy="1535"/>
          </a:xfrm>
          <a:solidFill>
            <a:schemeClr val="accent6"/>
          </a:solidFill>
        </p:grpSpPr>
        <p:pic>
          <p:nvPicPr>
            <p:cNvPr id="107" name="图片 106" descr="箭头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515" y="1303"/>
              <a:ext cx="670" cy="671"/>
            </a:xfrm>
            <a:prstGeom prst="rect">
              <a:avLst/>
            </a:prstGeom>
          </p:spPr>
        </p:pic>
        <p:pic>
          <p:nvPicPr>
            <p:cNvPr id="108" name="图片 107" descr="箭头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185" y="900"/>
              <a:ext cx="670" cy="671"/>
            </a:xfrm>
            <a:prstGeom prst="rect">
              <a:avLst/>
            </a:prstGeom>
          </p:spPr>
        </p:pic>
        <p:pic>
          <p:nvPicPr>
            <p:cNvPr id="109" name="图片 108" descr="箭头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413" y="1765"/>
              <a:ext cx="670" cy="671"/>
            </a:xfrm>
            <a:prstGeom prst="rect">
              <a:avLst/>
            </a:prstGeom>
          </p:spPr>
        </p:pic>
        <p:pic>
          <p:nvPicPr>
            <p:cNvPr id="118" name="图片 117" descr="箭头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083" y="1303"/>
              <a:ext cx="670" cy="671"/>
            </a:xfrm>
            <a:prstGeom prst="rect">
              <a:avLst/>
            </a:prstGeom>
          </p:spPr>
        </p:pic>
      </p:grpSp>
      <p:grpSp>
        <p:nvGrpSpPr>
          <p:cNvPr id="119" name="组合 118"/>
          <p:cNvGrpSpPr/>
          <p:nvPr/>
        </p:nvGrpSpPr>
        <p:grpSpPr>
          <a:xfrm rot="0" flipH="1">
            <a:off x="6503670" y="3729355"/>
            <a:ext cx="1421130" cy="974725"/>
            <a:chOff x="6515" y="900"/>
            <a:chExt cx="2238" cy="1535"/>
          </a:xfrm>
          <a:solidFill>
            <a:srgbClr val="7030A0"/>
          </a:solidFill>
        </p:grpSpPr>
        <p:pic>
          <p:nvPicPr>
            <p:cNvPr id="120" name="图片 119" descr="箭头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515" y="1303"/>
              <a:ext cx="670" cy="671"/>
            </a:xfrm>
            <a:prstGeom prst="rect">
              <a:avLst/>
            </a:prstGeom>
          </p:spPr>
        </p:pic>
        <p:pic>
          <p:nvPicPr>
            <p:cNvPr id="121" name="图片 120" descr="箭头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7185" y="900"/>
              <a:ext cx="670" cy="671"/>
            </a:xfrm>
            <a:prstGeom prst="rect">
              <a:avLst/>
            </a:prstGeom>
          </p:spPr>
        </p:pic>
        <p:pic>
          <p:nvPicPr>
            <p:cNvPr id="122" name="图片 121" descr="箭头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7413" y="1765"/>
              <a:ext cx="670" cy="671"/>
            </a:xfrm>
            <a:prstGeom prst="rect">
              <a:avLst/>
            </a:prstGeom>
          </p:spPr>
        </p:pic>
        <p:pic>
          <p:nvPicPr>
            <p:cNvPr id="123" name="图片 122" descr="箭头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8083" y="1303"/>
              <a:ext cx="670" cy="671"/>
            </a:xfrm>
            <a:prstGeom prst="rect">
              <a:avLst/>
            </a:prstGeom>
          </p:spPr>
        </p:pic>
      </p:grpSp>
      <p:grpSp>
        <p:nvGrpSpPr>
          <p:cNvPr id="125" name="组合 124"/>
          <p:cNvGrpSpPr/>
          <p:nvPr/>
        </p:nvGrpSpPr>
        <p:grpSpPr>
          <a:xfrm rot="0">
            <a:off x="3829050" y="5264785"/>
            <a:ext cx="1421130" cy="974725"/>
            <a:chOff x="6515" y="900"/>
            <a:chExt cx="2238" cy="1535"/>
          </a:xfrm>
          <a:solidFill>
            <a:schemeClr val="accent2"/>
          </a:solidFill>
        </p:grpSpPr>
        <p:pic>
          <p:nvPicPr>
            <p:cNvPr id="126" name="图片 125" descr="箭头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515" y="1303"/>
              <a:ext cx="670" cy="671"/>
            </a:xfrm>
            <a:prstGeom prst="rect">
              <a:avLst/>
            </a:prstGeom>
          </p:spPr>
        </p:pic>
        <p:pic>
          <p:nvPicPr>
            <p:cNvPr id="131" name="图片 130" descr="箭头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5" y="900"/>
              <a:ext cx="670" cy="671"/>
            </a:xfrm>
            <a:prstGeom prst="rect">
              <a:avLst/>
            </a:prstGeom>
          </p:spPr>
        </p:pic>
        <p:pic>
          <p:nvPicPr>
            <p:cNvPr id="132" name="图片 131" descr="箭头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7413" y="1765"/>
              <a:ext cx="670" cy="671"/>
            </a:xfrm>
            <a:prstGeom prst="rect">
              <a:avLst/>
            </a:prstGeom>
          </p:spPr>
        </p:pic>
        <p:pic>
          <p:nvPicPr>
            <p:cNvPr id="133" name="图片 132" descr="箭头"/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8083" y="1303"/>
              <a:ext cx="670" cy="671"/>
            </a:xfrm>
            <a:prstGeom prst="rect">
              <a:avLst/>
            </a:prstGeom>
          </p:spPr>
        </p:pic>
      </p:grpSp>
      <p:grpSp>
        <p:nvGrpSpPr>
          <p:cNvPr id="134" name="组合 133"/>
          <p:cNvGrpSpPr/>
          <p:nvPr/>
        </p:nvGrpSpPr>
        <p:grpSpPr>
          <a:xfrm rot="0" flipH="1">
            <a:off x="6503670" y="5265420"/>
            <a:ext cx="1421130" cy="974725"/>
            <a:chOff x="6515" y="900"/>
            <a:chExt cx="2238" cy="1535"/>
          </a:xfrm>
          <a:solidFill>
            <a:srgbClr val="00B0F0"/>
          </a:solidFill>
        </p:grpSpPr>
        <p:pic>
          <p:nvPicPr>
            <p:cNvPr id="135" name="图片 134" descr="箭头"/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515" y="1303"/>
              <a:ext cx="670" cy="671"/>
            </a:xfrm>
            <a:prstGeom prst="rect">
              <a:avLst/>
            </a:prstGeom>
          </p:spPr>
        </p:pic>
        <p:pic>
          <p:nvPicPr>
            <p:cNvPr id="136" name="图片 135" descr="箭头"/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7185" y="900"/>
              <a:ext cx="670" cy="671"/>
            </a:xfrm>
            <a:prstGeom prst="rect">
              <a:avLst/>
            </a:prstGeom>
          </p:spPr>
        </p:pic>
        <p:pic>
          <p:nvPicPr>
            <p:cNvPr id="137" name="图片 136" descr="箭头"/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7413" y="1765"/>
              <a:ext cx="670" cy="671"/>
            </a:xfrm>
            <a:prstGeom prst="rect">
              <a:avLst/>
            </a:prstGeom>
          </p:spPr>
        </p:pic>
        <p:pic>
          <p:nvPicPr>
            <p:cNvPr id="138" name="图片 137" descr="箭头"/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8083" y="1303"/>
              <a:ext cx="670" cy="671"/>
            </a:xfrm>
            <a:prstGeom prst="rect">
              <a:avLst/>
            </a:prstGeom>
          </p:spPr>
        </p:pic>
      </p:grpSp>
      <p:pic>
        <p:nvPicPr>
          <p:cNvPr id="172" name="图片 171" descr="飞垒球中英文logo白字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54690" y="116205"/>
            <a:ext cx="1005840" cy="596900"/>
          </a:xfrm>
          <a:prstGeom prst="rect">
            <a:avLst/>
          </a:prstGeom>
        </p:spPr>
      </p:pic>
      <p:sp>
        <p:nvSpPr>
          <p:cNvPr id="175" name="文本框 174"/>
          <p:cNvSpPr txBox="1"/>
          <p:nvPr/>
        </p:nvSpPr>
        <p:spPr>
          <a:xfrm>
            <a:off x="154940" y="116205"/>
            <a:ext cx="319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5.</a:t>
            </a:r>
            <a:r>
              <a:rPr 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4vs4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比赛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实战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95725" y="1850390"/>
            <a:ext cx="4400550" cy="3415030"/>
          </a:xfrm>
          <a:prstGeom prst="rect">
            <a:avLst/>
          </a:prstGeom>
          <a:solidFill>
            <a:schemeClr val="accent4">
              <a:lumMod val="75000"/>
              <a:alpha val="78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小组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探究</a:t>
            </a:r>
            <a:endParaRPr lang="zh-CN" altLang="en-US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比赛规则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：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rgbClr val="FFC000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传接球达垒得分</a:t>
            </a:r>
            <a:r>
              <a:rPr lang="en-US" altLang="zh-CN" sz="2400">
                <a:solidFill>
                  <a:srgbClr val="FFC000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en-US" altLang="zh-CN" sz="2400">
              <a:solidFill>
                <a:srgbClr val="FFC000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rgbClr val="FFC000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人盯人拦截防守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原地传球不能走步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步以外接球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躲避障碍寻找队友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；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  <a:sym typeface="+mn-ea"/>
              </a:rPr>
              <a:t>10</a:t>
            </a:r>
            <a:r>
              <a:rPr lang="zh-CN" altLang="en-US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  <a:sym typeface="+mn-ea"/>
              </a:rPr>
              <a:t>秒之内传球出手</a:t>
            </a:r>
            <a:r>
              <a:rPr lang="en-US" altLang="zh-CN" sz="24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  <a:sym typeface="+mn-ea"/>
              </a:rPr>
              <a:t>；</a:t>
            </a:r>
            <a:endParaRPr lang="en-US" altLang="zh-CN" sz="24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rgbClr val="FFC000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触杀规则</a:t>
            </a:r>
            <a:r>
              <a:rPr lang="en-US" altLang="zh-CN" sz="2400">
                <a:solidFill>
                  <a:srgbClr val="FFC000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。</a:t>
            </a:r>
            <a:endParaRPr lang="en-US" altLang="zh-CN" sz="2400">
              <a:solidFill>
                <a:srgbClr val="FFC000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</p:spTree>
    <p:custDataLst>
      <p:tags r:id="rId4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172" name="图片 171" descr="飞垒球中英文logo白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4690" y="116205"/>
            <a:ext cx="1005840" cy="5969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554095" y="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28975" y="74295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554095" y="33274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14700" y="163830"/>
            <a:ext cx="239395" cy="25590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816090" y="2252345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816090" y="173355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816090" y="767715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816090" y="1238250"/>
            <a:ext cx="239395" cy="25590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910455" y="280860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016875" y="76771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671060" y="270891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335270" y="2366645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018405" y="2552700"/>
            <a:ext cx="239395" cy="25590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016875" y="2252345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8016875" y="173355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8016875" y="1238250"/>
            <a:ext cx="239395" cy="25590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3828415" y="642302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016875" y="560832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67810" y="595884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554095" y="6506845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217670" y="6379210"/>
            <a:ext cx="239395" cy="255905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8016875" y="455676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016875" y="5107940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016875" y="6166485"/>
            <a:ext cx="239395" cy="25590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287395" y="386270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698615" y="616585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3361690" y="349059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3122295" y="3642360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075305" y="4238625"/>
            <a:ext cx="239395" cy="2559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98615" y="455676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6698615" y="560832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698615" y="5107940"/>
            <a:ext cx="239395" cy="25590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2" name="图片 71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8975" y="998855"/>
            <a:ext cx="239395" cy="239395"/>
          </a:xfrm>
          <a:prstGeom prst="rect">
            <a:avLst/>
          </a:prstGeom>
        </p:spPr>
      </p:pic>
      <p:pic>
        <p:nvPicPr>
          <p:cNvPr id="73" name="图片 72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1295" y="1510665"/>
            <a:ext cx="239395" cy="239395"/>
          </a:xfrm>
          <a:prstGeom prst="rect">
            <a:avLst/>
          </a:prstGeom>
        </p:spPr>
      </p:pic>
      <p:pic>
        <p:nvPicPr>
          <p:cNvPr id="74" name="图片 73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1095" y="1510665"/>
            <a:ext cx="239395" cy="239395"/>
          </a:xfrm>
          <a:prstGeom prst="rect">
            <a:avLst/>
          </a:prstGeom>
        </p:spPr>
      </p:pic>
      <p:pic>
        <p:nvPicPr>
          <p:cNvPr id="75" name="图片 74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8975" y="2029460"/>
            <a:ext cx="239395" cy="239395"/>
          </a:xfrm>
          <a:prstGeom prst="rect">
            <a:avLst/>
          </a:prstGeom>
        </p:spPr>
      </p:pic>
      <p:pic>
        <p:nvPicPr>
          <p:cNvPr id="84" name="图片 83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3770" y="759460"/>
            <a:ext cx="239395" cy="239395"/>
          </a:xfrm>
          <a:prstGeom prst="rect">
            <a:avLst/>
          </a:prstGeom>
        </p:spPr>
      </p:pic>
      <p:pic>
        <p:nvPicPr>
          <p:cNvPr id="105" name="图片 104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0" y="1254760"/>
            <a:ext cx="239395" cy="239395"/>
          </a:xfrm>
          <a:prstGeom prst="rect">
            <a:avLst/>
          </a:prstGeom>
        </p:spPr>
      </p:pic>
      <p:pic>
        <p:nvPicPr>
          <p:cNvPr id="124" name="图片 123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815" y="1733550"/>
            <a:ext cx="239395" cy="239395"/>
          </a:xfrm>
          <a:prstGeom prst="rect">
            <a:avLst/>
          </a:prstGeom>
        </p:spPr>
      </p:pic>
      <p:pic>
        <p:nvPicPr>
          <p:cNvPr id="127" name="图片 126" descr="棒球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0" y="2127250"/>
            <a:ext cx="239395" cy="239395"/>
          </a:xfrm>
          <a:prstGeom prst="rect">
            <a:avLst/>
          </a:prstGeom>
        </p:spPr>
      </p:pic>
      <p:grpSp>
        <p:nvGrpSpPr>
          <p:cNvPr id="128" name="组合 127"/>
          <p:cNvGrpSpPr/>
          <p:nvPr/>
        </p:nvGrpSpPr>
        <p:grpSpPr>
          <a:xfrm>
            <a:off x="6938010" y="4493895"/>
            <a:ext cx="241935" cy="927735"/>
            <a:chOff x="11111" y="1029"/>
            <a:chExt cx="381" cy="1461"/>
          </a:xfrm>
        </p:grpSpPr>
        <p:grpSp>
          <p:nvGrpSpPr>
            <p:cNvPr id="129" name="组合 128"/>
            <p:cNvGrpSpPr/>
            <p:nvPr/>
          </p:nvGrpSpPr>
          <p:grpSpPr>
            <a:xfrm>
              <a:off x="11111" y="1029"/>
              <a:ext cx="379" cy="730"/>
              <a:chOff x="11111" y="1029"/>
              <a:chExt cx="379" cy="730"/>
            </a:xfrm>
          </p:grpSpPr>
          <p:pic>
            <p:nvPicPr>
              <p:cNvPr id="130" name="图片 129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39" name="图片 138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  <p:grpSp>
          <p:nvGrpSpPr>
            <p:cNvPr id="140" name="组合 139"/>
            <p:cNvGrpSpPr/>
            <p:nvPr/>
          </p:nvGrpSpPr>
          <p:grpSpPr>
            <a:xfrm>
              <a:off x="11114" y="1760"/>
              <a:ext cx="379" cy="730"/>
              <a:chOff x="11111" y="1029"/>
              <a:chExt cx="379" cy="730"/>
            </a:xfrm>
          </p:grpSpPr>
          <p:pic>
            <p:nvPicPr>
              <p:cNvPr id="141" name="图片 140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42" name="图片 141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</p:grpSp>
      <p:grpSp>
        <p:nvGrpSpPr>
          <p:cNvPr id="143" name="组合 142"/>
          <p:cNvGrpSpPr/>
          <p:nvPr/>
        </p:nvGrpSpPr>
        <p:grpSpPr>
          <a:xfrm>
            <a:off x="6941820" y="5494655"/>
            <a:ext cx="241935" cy="927735"/>
            <a:chOff x="11111" y="1029"/>
            <a:chExt cx="381" cy="1461"/>
          </a:xfrm>
        </p:grpSpPr>
        <p:grpSp>
          <p:nvGrpSpPr>
            <p:cNvPr id="144" name="组合 143"/>
            <p:cNvGrpSpPr/>
            <p:nvPr/>
          </p:nvGrpSpPr>
          <p:grpSpPr>
            <a:xfrm>
              <a:off x="11111" y="1029"/>
              <a:ext cx="379" cy="730"/>
              <a:chOff x="11111" y="1029"/>
              <a:chExt cx="379" cy="730"/>
            </a:xfrm>
          </p:grpSpPr>
          <p:pic>
            <p:nvPicPr>
              <p:cNvPr id="145" name="图片 144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46" name="图片 145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  <p:grpSp>
          <p:nvGrpSpPr>
            <p:cNvPr id="147" name="组合 146"/>
            <p:cNvGrpSpPr/>
            <p:nvPr/>
          </p:nvGrpSpPr>
          <p:grpSpPr>
            <a:xfrm>
              <a:off x="11114" y="1760"/>
              <a:ext cx="379" cy="730"/>
              <a:chOff x="11111" y="1029"/>
              <a:chExt cx="379" cy="730"/>
            </a:xfrm>
          </p:grpSpPr>
          <p:pic>
            <p:nvPicPr>
              <p:cNvPr id="148" name="图片 147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49" name="图片 148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</p:grpSp>
      <p:grpSp>
        <p:nvGrpSpPr>
          <p:cNvPr id="150" name="组合 149"/>
          <p:cNvGrpSpPr/>
          <p:nvPr/>
        </p:nvGrpSpPr>
        <p:grpSpPr>
          <a:xfrm>
            <a:off x="7778115" y="4494530"/>
            <a:ext cx="241935" cy="927735"/>
            <a:chOff x="11111" y="1029"/>
            <a:chExt cx="381" cy="1461"/>
          </a:xfrm>
        </p:grpSpPr>
        <p:grpSp>
          <p:nvGrpSpPr>
            <p:cNvPr id="151" name="组合 150"/>
            <p:cNvGrpSpPr/>
            <p:nvPr/>
          </p:nvGrpSpPr>
          <p:grpSpPr>
            <a:xfrm>
              <a:off x="11111" y="1029"/>
              <a:ext cx="379" cy="730"/>
              <a:chOff x="11111" y="1029"/>
              <a:chExt cx="379" cy="730"/>
            </a:xfrm>
          </p:grpSpPr>
          <p:pic>
            <p:nvPicPr>
              <p:cNvPr id="152" name="图片 151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53" name="图片 152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  <p:grpSp>
          <p:nvGrpSpPr>
            <p:cNvPr id="154" name="组合 153"/>
            <p:cNvGrpSpPr/>
            <p:nvPr/>
          </p:nvGrpSpPr>
          <p:grpSpPr>
            <a:xfrm>
              <a:off x="11114" y="1760"/>
              <a:ext cx="379" cy="730"/>
              <a:chOff x="11111" y="1029"/>
              <a:chExt cx="379" cy="730"/>
            </a:xfrm>
          </p:grpSpPr>
          <p:pic>
            <p:nvPicPr>
              <p:cNvPr id="155" name="图片 154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56" name="图片 155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</p:grpSp>
      <p:grpSp>
        <p:nvGrpSpPr>
          <p:cNvPr id="157" name="组合 156"/>
          <p:cNvGrpSpPr/>
          <p:nvPr/>
        </p:nvGrpSpPr>
        <p:grpSpPr>
          <a:xfrm>
            <a:off x="7775575" y="5494655"/>
            <a:ext cx="241935" cy="927735"/>
            <a:chOff x="11111" y="1029"/>
            <a:chExt cx="381" cy="1461"/>
          </a:xfrm>
        </p:grpSpPr>
        <p:grpSp>
          <p:nvGrpSpPr>
            <p:cNvPr id="158" name="组合 157"/>
            <p:cNvGrpSpPr/>
            <p:nvPr/>
          </p:nvGrpSpPr>
          <p:grpSpPr>
            <a:xfrm>
              <a:off x="11111" y="1029"/>
              <a:ext cx="379" cy="730"/>
              <a:chOff x="11111" y="1029"/>
              <a:chExt cx="379" cy="730"/>
            </a:xfrm>
          </p:grpSpPr>
          <p:pic>
            <p:nvPicPr>
              <p:cNvPr id="159" name="图片 158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60" name="图片 159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  <p:grpSp>
          <p:nvGrpSpPr>
            <p:cNvPr id="161" name="组合 160"/>
            <p:cNvGrpSpPr/>
            <p:nvPr/>
          </p:nvGrpSpPr>
          <p:grpSpPr>
            <a:xfrm>
              <a:off x="11114" y="1760"/>
              <a:ext cx="379" cy="730"/>
              <a:chOff x="11111" y="1029"/>
              <a:chExt cx="379" cy="730"/>
            </a:xfrm>
          </p:grpSpPr>
          <p:pic>
            <p:nvPicPr>
              <p:cNvPr id="162" name="图片 161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1" y="1029"/>
                <a:ext cx="377" cy="377"/>
              </a:xfrm>
              <a:prstGeom prst="rect">
                <a:avLst/>
              </a:prstGeom>
            </p:spPr>
          </p:pic>
          <p:pic>
            <p:nvPicPr>
              <p:cNvPr id="163" name="图片 162" descr="棒球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14" y="1383"/>
                <a:ext cx="377" cy="377"/>
              </a:xfrm>
              <a:prstGeom prst="rect">
                <a:avLst/>
              </a:prstGeom>
            </p:spPr>
          </p:pic>
        </p:grpSp>
      </p:grpSp>
      <p:pic>
        <p:nvPicPr>
          <p:cNvPr id="164" name="图片 163" descr="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2655" y="588645"/>
            <a:ext cx="456565" cy="456565"/>
          </a:xfrm>
          <a:prstGeom prst="rect">
            <a:avLst/>
          </a:prstGeom>
        </p:spPr>
      </p:pic>
      <p:pic>
        <p:nvPicPr>
          <p:cNvPr id="165" name="图片 164" descr="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2655" y="1172210"/>
            <a:ext cx="456565" cy="456565"/>
          </a:xfrm>
          <a:prstGeom prst="rect">
            <a:avLst/>
          </a:prstGeom>
        </p:spPr>
      </p:pic>
      <p:pic>
        <p:nvPicPr>
          <p:cNvPr id="166" name="图片 165" descr="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2655" y="1651635"/>
            <a:ext cx="456565" cy="456565"/>
          </a:xfrm>
          <a:prstGeom prst="rect">
            <a:avLst/>
          </a:prstGeom>
        </p:spPr>
      </p:pic>
      <p:pic>
        <p:nvPicPr>
          <p:cNvPr id="167" name="图片 166" descr="塔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2175" y="2252345"/>
            <a:ext cx="456565" cy="456565"/>
          </a:xfrm>
          <a:prstGeom prst="rect">
            <a:avLst/>
          </a:prstGeom>
        </p:spPr>
      </p:pic>
      <p:pic>
        <p:nvPicPr>
          <p:cNvPr id="168" name="图片 167" descr="球门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8135" y="4117340"/>
            <a:ext cx="456565" cy="213360"/>
          </a:xfrm>
          <a:prstGeom prst="rect">
            <a:avLst/>
          </a:prstGeom>
        </p:spPr>
      </p:pic>
      <p:pic>
        <p:nvPicPr>
          <p:cNvPr id="169" name="图片 168" descr="球门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7810" y="4117340"/>
            <a:ext cx="456565" cy="213360"/>
          </a:xfrm>
          <a:prstGeom prst="rect">
            <a:avLst/>
          </a:prstGeom>
        </p:spPr>
      </p:pic>
      <p:pic>
        <p:nvPicPr>
          <p:cNvPr id="170" name="图片 169" descr="球门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2858135" y="6165850"/>
            <a:ext cx="456565" cy="213360"/>
          </a:xfrm>
          <a:prstGeom prst="rect">
            <a:avLst/>
          </a:prstGeom>
        </p:spPr>
      </p:pic>
      <p:pic>
        <p:nvPicPr>
          <p:cNvPr id="171" name="图片 170" descr="球门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4067810" y="6165850"/>
            <a:ext cx="456565" cy="213360"/>
          </a:xfrm>
          <a:prstGeom prst="rect">
            <a:avLst/>
          </a:prstGeom>
        </p:spPr>
      </p:pic>
      <p:cxnSp>
        <p:nvCxnSpPr>
          <p:cNvPr id="173" name="直接连接符 172"/>
          <p:cNvCxnSpPr>
            <a:stCxn id="168" idx="1"/>
            <a:endCxn id="170" idx="1"/>
          </p:cNvCxnSpPr>
          <p:nvPr/>
        </p:nvCxnSpPr>
        <p:spPr>
          <a:xfrm>
            <a:off x="2858135" y="4224020"/>
            <a:ext cx="0" cy="204851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3314700" y="4224020"/>
            <a:ext cx="0" cy="204851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4067810" y="4224020"/>
            <a:ext cx="0" cy="204851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4524375" y="4224020"/>
            <a:ext cx="0" cy="204851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8" name="直接箭头连接符 177"/>
          <p:cNvCxnSpPr>
            <a:stCxn id="72" idx="0"/>
            <a:endCxn id="73" idx="0"/>
          </p:cNvCxnSpPr>
          <p:nvPr/>
        </p:nvCxnSpPr>
        <p:spPr>
          <a:xfrm flipH="1">
            <a:off x="2861310" y="998855"/>
            <a:ext cx="487680" cy="511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73" idx="0"/>
            <a:endCxn id="74" idx="0"/>
          </p:cNvCxnSpPr>
          <p:nvPr/>
        </p:nvCxnSpPr>
        <p:spPr>
          <a:xfrm>
            <a:off x="2861310" y="1510665"/>
            <a:ext cx="93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0" name="直接箭头连接符 179"/>
          <p:cNvCxnSpPr>
            <a:stCxn id="74" idx="0"/>
            <a:endCxn id="75" idx="0"/>
          </p:cNvCxnSpPr>
          <p:nvPr/>
        </p:nvCxnSpPr>
        <p:spPr>
          <a:xfrm flipH="1">
            <a:off x="3348990" y="1510665"/>
            <a:ext cx="452120" cy="518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/>
          <p:nvPr/>
        </p:nvCxnSpPr>
        <p:spPr>
          <a:xfrm>
            <a:off x="3361690" y="2015490"/>
            <a:ext cx="1309370" cy="793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2" name="直接箭头连接符 181"/>
          <p:cNvCxnSpPr>
            <a:endCxn id="124" idx="2"/>
          </p:cNvCxnSpPr>
          <p:nvPr/>
        </p:nvCxnSpPr>
        <p:spPr>
          <a:xfrm flipH="1" flipV="1">
            <a:off x="4862830" y="1972945"/>
            <a:ext cx="526415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3" name="直接箭头连接符 182"/>
          <p:cNvCxnSpPr>
            <a:endCxn id="105" idx="2"/>
          </p:cNvCxnSpPr>
          <p:nvPr/>
        </p:nvCxnSpPr>
        <p:spPr>
          <a:xfrm flipV="1">
            <a:off x="4890770" y="1494155"/>
            <a:ext cx="487045" cy="496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>
            <a:stCxn id="105" idx="0"/>
            <a:endCxn id="84" idx="2"/>
          </p:cNvCxnSpPr>
          <p:nvPr/>
        </p:nvCxnSpPr>
        <p:spPr>
          <a:xfrm flipH="1" flipV="1">
            <a:off x="4883785" y="998855"/>
            <a:ext cx="494030" cy="25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5" name="直接箭头连接符 184"/>
          <p:cNvCxnSpPr>
            <a:stCxn id="84" idx="1"/>
          </p:cNvCxnSpPr>
          <p:nvPr/>
        </p:nvCxnSpPr>
        <p:spPr>
          <a:xfrm flipH="1" flipV="1">
            <a:off x="3793490" y="163830"/>
            <a:ext cx="970280" cy="715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6" name="图片 185" descr="箭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3375" y="4556125"/>
            <a:ext cx="426085" cy="426085"/>
          </a:xfrm>
          <a:prstGeom prst="rect">
            <a:avLst/>
          </a:prstGeom>
        </p:spPr>
      </p:pic>
      <p:pic>
        <p:nvPicPr>
          <p:cNvPr id="187" name="图片 186" descr="箭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1310" y="4996815"/>
            <a:ext cx="426085" cy="426085"/>
          </a:xfrm>
          <a:prstGeom prst="rect">
            <a:avLst/>
          </a:prstGeom>
        </p:spPr>
      </p:pic>
      <p:pic>
        <p:nvPicPr>
          <p:cNvPr id="188" name="图片 187" descr="箭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1310" y="5494655"/>
            <a:ext cx="426085" cy="426085"/>
          </a:xfrm>
          <a:prstGeom prst="rect">
            <a:avLst/>
          </a:prstGeom>
        </p:spPr>
      </p:pic>
      <p:pic>
        <p:nvPicPr>
          <p:cNvPr id="189" name="图片 188" descr="箭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8290" y="4532630"/>
            <a:ext cx="426085" cy="426085"/>
          </a:xfrm>
          <a:prstGeom prst="rect">
            <a:avLst/>
          </a:prstGeom>
        </p:spPr>
      </p:pic>
      <p:pic>
        <p:nvPicPr>
          <p:cNvPr id="190" name="图片 189" descr="箭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6225" y="4973320"/>
            <a:ext cx="426085" cy="426085"/>
          </a:xfrm>
          <a:prstGeom prst="rect">
            <a:avLst/>
          </a:prstGeom>
        </p:spPr>
      </p:pic>
      <p:pic>
        <p:nvPicPr>
          <p:cNvPr id="191" name="图片 190" descr="箭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6225" y="5471160"/>
            <a:ext cx="426085" cy="426085"/>
          </a:xfrm>
          <a:prstGeom prst="rect">
            <a:avLst/>
          </a:prstGeom>
        </p:spPr>
      </p:pic>
      <p:sp>
        <p:nvSpPr>
          <p:cNvPr id="193" name="文本框 192"/>
          <p:cNvSpPr txBox="1"/>
          <p:nvPr/>
        </p:nvSpPr>
        <p:spPr>
          <a:xfrm>
            <a:off x="154940" y="116205"/>
            <a:ext cx="319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7.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体能课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课练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497840" y="1045210"/>
            <a:ext cx="22434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A1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移动接球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灵敏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训练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353060" y="4575810"/>
            <a:ext cx="23882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A2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上下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穿越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力量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训练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8876665" y="4718685"/>
            <a:ext cx="18738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B2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压腿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柔韧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训练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8506460" y="796925"/>
            <a:ext cx="26149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B1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踢腿</a:t>
            </a:r>
            <a:endParaRPr lang="en-US" altLang="zh-CN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  <a:p>
            <a:pPr algn="ctr"/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力量</a:t>
            </a:r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+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柔韧训练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172" name="图片 171" descr="飞垒球中英文logo白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4690" y="116205"/>
            <a:ext cx="1005840" cy="5969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813810" y="2379345"/>
            <a:ext cx="4527550" cy="2101215"/>
            <a:chOff x="10127" y="1514"/>
            <a:chExt cx="7130" cy="3309"/>
          </a:xfrm>
        </p:grpSpPr>
        <p:grpSp>
          <p:nvGrpSpPr>
            <p:cNvPr id="15" name="组合 14"/>
            <p:cNvGrpSpPr/>
            <p:nvPr/>
          </p:nvGrpSpPr>
          <p:grpSpPr>
            <a:xfrm>
              <a:off x="10127" y="1514"/>
              <a:ext cx="7131" cy="402"/>
              <a:chOff x="6005" y="1362"/>
              <a:chExt cx="7131" cy="40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900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7935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6970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005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865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0830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1795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12760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0127" y="2483"/>
              <a:ext cx="7131" cy="402"/>
              <a:chOff x="6005" y="3950"/>
              <a:chExt cx="7131" cy="402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8900" y="3950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9865" y="3950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935" y="3950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6970" y="3950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6005" y="3950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0830" y="3950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1795" y="3950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760" y="3950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0127" y="3452"/>
              <a:ext cx="7131" cy="402"/>
              <a:chOff x="6005" y="6553"/>
              <a:chExt cx="7131" cy="40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8900" y="6553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9865" y="6553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935" y="6553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6970" y="6553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6005" y="6553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830" y="6553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11795" y="6553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12760" y="6553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10127" y="4421"/>
              <a:ext cx="7131" cy="402"/>
              <a:chOff x="6005" y="9156"/>
              <a:chExt cx="7131" cy="402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900" y="9156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9865" y="9156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7935" y="9156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6970" y="9156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005" y="9156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0830" y="9156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1795" y="9156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2760" y="9156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154940" y="116205"/>
            <a:ext cx="2752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8.</a:t>
            </a:r>
            <a:r>
              <a:rPr lang="zh-CN" altLang="en-US" sz="2800">
                <a:solidFill>
                  <a:schemeClr val="bg1"/>
                </a:solidFill>
                <a:latin typeface="华康黑体W12" panose="020B0C09000000000000" charset="-122"/>
                <a:ea typeface="华康黑体W12" panose="020B0C09000000000000" charset="-122"/>
                <a:cs typeface="华康黑体W12" panose="020B0C09000000000000" charset="-122"/>
              </a:rPr>
              <a:t>集合放松拉伸</a:t>
            </a:r>
            <a:endParaRPr lang="zh-CN" altLang="en-US" sz="2800">
              <a:solidFill>
                <a:schemeClr val="bg1"/>
              </a:solidFill>
              <a:latin typeface="华康黑体W12" panose="020B0C09000000000000" charset="-122"/>
              <a:ea typeface="华康黑体W12" panose="020B0C09000000000000" charset="-122"/>
              <a:cs typeface="华康黑体W12" panose="020B0C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-53340" y="-66675"/>
            <a:ext cx="12261850" cy="6991350"/>
            <a:chOff x="-84" y="-105"/>
            <a:chExt cx="19310" cy="11010"/>
          </a:xfrm>
        </p:grpSpPr>
        <p:sp>
          <p:nvSpPr>
            <p:cNvPr id="7" name="矩形 6"/>
            <p:cNvSpPr/>
            <p:nvPr/>
          </p:nvSpPr>
          <p:spPr>
            <a:xfrm>
              <a:off x="-84" y="-105"/>
              <a:ext cx="19311" cy="110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121" y="1437"/>
              <a:ext cx="10902" cy="7927"/>
              <a:chOff x="4603" y="1319"/>
              <a:chExt cx="10902" cy="792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03" y="1319"/>
                <a:ext cx="10903" cy="670"/>
                <a:chOff x="4303" y="1319"/>
                <a:chExt cx="10903" cy="670"/>
              </a:xfrm>
            </p:grpSpPr>
            <p:sp>
              <p:nvSpPr>
                <p:cNvPr id="6" name="菱形 5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8" name="菱形 7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603" y="3738"/>
                <a:ext cx="10903" cy="670"/>
                <a:chOff x="4303" y="1319"/>
                <a:chExt cx="10903" cy="670"/>
              </a:xfrm>
            </p:grpSpPr>
            <p:sp>
              <p:nvSpPr>
                <p:cNvPr id="13" name="菱形 12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603" y="6157"/>
                <a:ext cx="10903" cy="670"/>
                <a:chOff x="4303" y="1319"/>
                <a:chExt cx="10903" cy="670"/>
              </a:xfrm>
            </p:grpSpPr>
            <p:sp>
              <p:nvSpPr>
                <p:cNvPr id="19" name="菱形 18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603" y="8576"/>
                <a:ext cx="10903" cy="670"/>
                <a:chOff x="4303" y="1319"/>
                <a:chExt cx="10903" cy="670"/>
              </a:xfrm>
            </p:grpSpPr>
            <p:sp>
              <p:nvSpPr>
                <p:cNvPr id="22" name="菱形 21"/>
                <p:cNvSpPr/>
                <p:nvPr/>
              </p:nvSpPr>
              <p:spPr>
                <a:xfrm>
                  <a:off x="4303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菱形 22"/>
                <p:cNvSpPr/>
                <p:nvPr/>
              </p:nvSpPr>
              <p:spPr>
                <a:xfrm>
                  <a:off x="14536" y="1319"/>
                  <a:ext cx="671" cy="671"/>
                </a:xfrm>
                <a:prstGeom prst="diamond">
                  <a:avLst/>
                </a:prstGeom>
                <a:solidFill>
                  <a:srgbClr val="FAFAFA"/>
                </a:solidFill>
                <a:ln w="12700" cap="flat" cmpd="sng">
                  <a:solidFill>
                    <a:schemeClr val="tx1"/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>
            <a:off x="5051425" y="864870"/>
            <a:ext cx="2052320" cy="1293495"/>
            <a:chOff x="7923" y="1362"/>
            <a:chExt cx="3232" cy="2037"/>
          </a:xfrm>
        </p:grpSpPr>
        <p:grpSp>
          <p:nvGrpSpPr>
            <p:cNvPr id="3" name="组合 2"/>
            <p:cNvGrpSpPr/>
            <p:nvPr/>
          </p:nvGrpSpPr>
          <p:grpSpPr>
            <a:xfrm>
              <a:off x="7923" y="1362"/>
              <a:ext cx="3232" cy="402"/>
              <a:chOff x="7926" y="1362"/>
              <a:chExt cx="3232" cy="40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923" y="1907"/>
              <a:ext cx="3232" cy="402"/>
              <a:chOff x="7926" y="1362"/>
              <a:chExt cx="3232" cy="40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7923" y="2452"/>
              <a:ext cx="3232" cy="402"/>
              <a:chOff x="7926" y="1362"/>
              <a:chExt cx="3232" cy="40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923" y="2997"/>
              <a:ext cx="3232" cy="402"/>
              <a:chOff x="7926" y="1362"/>
              <a:chExt cx="3232" cy="402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9150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7926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334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742" y="1362"/>
                <a:ext cx="377" cy="40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558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9966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0374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782" y="1362"/>
                <a:ext cx="377" cy="40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59" name="图片 58" descr="飞垒球中英文logo白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45775" y="203200"/>
            <a:ext cx="1195070" cy="709295"/>
          </a:xfrm>
          <a:prstGeom prst="rect">
            <a:avLst/>
          </a:prstGeom>
        </p:spPr>
      </p:pic>
      <p:pic>
        <p:nvPicPr>
          <p:cNvPr id="2" name="图片 1" descr="飞垒纵横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10" y="2448560"/>
            <a:ext cx="4248150" cy="4248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],&quot;65&quot;:[20205081]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,50048082,21601904],&quot;65&quot;:[20205081]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],&quot;65&quot;:[20205081]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,21601915],&quot;65&quot;:[20205081]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,21601915],&quot;65&quot;:[20205081]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,21601915],&quot;65&quot;:[20205081]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,21601915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21590222,21601935],&quot;65&quot;:[20205081]}"/>
</p:tagLst>
</file>

<file path=ppt/tags/tag71.xml><?xml version="1.0" encoding="utf-8"?>
<p:tagLst xmlns:p="http://schemas.openxmlformats.org/presentationml/2006/main">
  <p:tag name="resource_record_key" val="{&quot;10&quot;:[21590222,21601935,50048082,21601904,21601915,3633812,21561259,50001574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46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华康黑体W12</vt:lpstr>
      <vt:lpstr>苹方-简</vt:lpstr>
      <vt:lpstr>微软雅黑</vt:lpstr>
      <vt:lpstr>汉仪旗黑</vt:lpstr>
      <vt:lpstr>宋体</vt:lpstr>
      <vt:lpstr>Arial Unicode MS</vt:lpstr>
      <vt:lpstr>汉仪书宋二KW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姜老师是属鸡的120斤</cp:lastModifiedBy>
  <cp:revision>171</cp:revision>
  <dcterms:created xsi:type="dcterms:W3CDTF">2025-10-22T06:46:00Z</dcterms:created>
  <dcterms:modified xsi:type="dcterms:W3CDTF">2025-10-22T06:46:00Z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2052-12.1.23141.23141</vt:lpwstr>
  </property>
  <property fmtid="{D5CDD505-2E9C-101B-9397-08002B2CF9AE}" pid="3" name="ICV">
    <vt:lpwstr>A3E0E4CC4DD7D331F584D368934AF6D5_43</vt:lpwstr>
  </property>
</Properties>
</file>